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5" r:id="rId5"/>
    <p:sldId id="419" r:id="rId6"/>
    <p:sldId id="362" r:id="rId7"/>
    <p:sldId id="395" r:id="rId8"/>
    <p:sldId id="388" r:id="rId9"/>
    <p:sldId id="389" r:id="rId10"/>
    <p:sldId id="392" r:id="rId11"/>
    <p:sldId id="393" r:id="rId12"/>
    <p:sldId id="397" r:id="rId13"/>
    <p:sldId id="398" r:id="rId14"/>
    <p:sldId id="400" r:id="rId15"/>
    <p:sldId id="401" r:id="rId16"/>
    <p:sldId id="402" r:id="rId17"/>
    <p:sldId id="403" r:id="rId18"/>
    <p:sldId id="420" r:id="rId19"/>
    <p:sldId id="396" r:id="rId20"/>
    <p:sldId id="404" r:id="rId21"/>
    <p:sldId id="405" r:id="rId22"/>
    <p:sldId id="406" r:id="rId23"/>
    <p:sldId id="407" r:id="rId24"/>
    <p:sldId id="408" r:id="rId25"/>
    <p:sldId id="409" r:id="rId26"/>
    <p:sldId id="410" r:id="rId27"/>
    <p:sldId id="411" r:id="rId28"/>
    <p:sldId id="412" r:id="rId29"/>
    <p:sldId id="414" r:id="rId30"/>
    <p:sldId id="415" r:id="rId31"/>
    <p:sldId id="416" r:id="rId32"/>
    <p:sldId id="417" r:id="rId33"/>
    <p:sldId id="413" r:id="rId34"/>
  </p:sldIdLst>
  <p:sldSz cx="12188825" cy="6858000"/>
  <p:notesSz cx="6858000" cy="9144000"/>
  <p:custDataLst>
    <p:tags r:id="rId37"/>
  </p:custData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39E"/>
    <a:srgbClr val="FFCA80"/>
    <a:srgbClr val="ADDFFF"/>
    <a:srgbClr val="B983E3"/>
    <a:srgbClr val="828282"/>
    <a:srgbClr val="B982E3"/>
    <a:srgbClr val="99D693"/>
    <a:srgbClr val="848484"/>
    <a:srgbClr val="FDB19B"/>
    <a:srgbClr val="000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6" autoAdjust="0"/>
    <p:restoredTop sz="82880" autoAdjust="0"/>
  </p:normalViewPr>
  <p:slideViewPr>
    <p:cSldViewPr showGuides="1">
      <p:cViewPr varScale="1">
        <p:scale>
          <a:sx n="100" d="100"/>
          <a:sy n="100" d="100"/>
        </p:scale>
        <p:origin x="92" y="28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"/>
    </p:cViewPr>
  </p:sorterViewPr>
  <p:notesViewPr>
    <p:cSldViewPr showGuides="1">
      <p:cViewPr varScale="1">
        <p:scale>
          <a:sx n="103" d="100"/>
          <a:sy n="103" d="100"/>
        </p:scale>
        <p:origin x="33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Moger" userId="d7aaf6ab3ee94ea2" providerId="LiveId" clId="{65FE2C10-9F26-47A2-90EF-83FD67563671}"/>
    <pc:docChg chg="undo redo custSel addSld delSld modSld sldOrd modMainMaster">
      <pc:chgData name="Nicholas Moger" userId="d7aaf6ab3ee94ea2" providerId="LiveId" clId="{65FE2C10-9F26-47A2-90EF-83FD67563671}" dt="2025-06-24T06:08:16.481" v="46945" actId="114"/>
      <pc:docMkLst>
        <pc:docMk/>
      </pc:docMkLst>
      <pc:sldChg chg="addSp delSp modSp mod">
        <pc:chgData name="Nicholas Moger" userId="d7aaf6ab3ee94ea2" providerId="LiveId" clId="{65FE2C10-9F26-47A2-90EF-83FD67563671}" dt="2025-06-24T06:08:16.481" v="46945" actId="114"/>
        <pc:sldMkLst>
          <pc:docMk/>
          <pc:sldMk cId="2808920126" sldId="265"/>
        </pc:sldMkLst>
        <pc:spChg chg="mod">
          <ac:chgData name="Nicholas Moger" userId="d7aaf6ab3ee94ea2" providerId="LiveId" clId="{65FE2C10-9F26-47A2-90EF-83FD67563671}" dt="2025-06-24T06:08:16.481" v="46945" actId="114"/>
          <ac:spMkLst>
            <pc:docMk/>
            <pc:sldMk cId="2808920126" sldId="265"/>
            <ac:spMk id="4" creationId="{00000000-0000-0000-0000-000000000000}"/>
          </ac:spMkLst>
        </pc:spChg>
        <pc:picChg chg="add mod">
          <ac:chgData name="Nicholas Moger" userId="d7aaf6ab3ee94ea2" providerId="LiveId" clId="{65FE2C10-9F26-47A2-90EF-83FD67563671}" dt="2025-06-24T05:47:44.499" v="46897" actId="1076"/>
          <ac:picMkLst>
            <pc:docMk/>
            <pc:sldMk cId="2808920126" sldId="265"/>
            <ac:picMk id="3" creationId="{9F3FDB4D-971E-41CA-A9CA-896C9B5976BB}"/>
          </ac:picMkLst>
        </pc:picChg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3023698563" sldId="328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4159792484" sldId="343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840801759" sldId="357"/>
        </pc:sldMkLst>
      </pc:sldChg>
      <pc:sldChg chg="addSp delSp modSp mod delAnim modAnim modNotes modNotesTx">
        <pc:chgData name="Nicholas Moger" userId="d7aaf6ab3ee94ea2" providerId="LiveId" clId="{65FE2C10-9F26-47A2-90EF-83FD67563671}" dt="2025-06-23T05:15:29.153" v="43180" actId="20577"/>
        <pc:sldMkLst>
          <pc:docMk/>
          <pc:sldMk cId="2603863436" sldId="362"/>
        </pc:sldMkLst>
        <pc:spChg chg="add mod">
          <ac:chgData name="Nicholas Moger" userId="d7aaf6ab3ee94ea2" providerId="LiveId" clId="{65FE2C10-9F26-47A2-90EF-83FD67563671}" dt="2025-06-23T05:15:29.153" v="43180" actId="20577"/>
          <ac:spMkLst>
            <pc:docMk/>
            <pc:sldMk cId="2603863436" sldId="362"/>
            <ac:spMk id="2" creationId="{69146A90-4314-70FA-7548-AC7DBE182E8B}"/>
          </ac:spMkLst>
        </pc:spChg>
        <pc:spChg chg="add del mod">
          <ac:chgData name="Nicholas Moger" userId="d7aaf6ab3ee94ea2" providerId="LiveId" clId="{65FE2C10-9F26-47A2-90EF-83FD67563671}" dt="2025-06-17T11:57:31.438" v="10458" actId="20577"/>
          <ac:spMkLst>
            <pc:docMk/>
            <pc:sldMk cId="2603863436" sldId="362"/>
            <ac:spMk id="6" creationId="{2143960E-F0D1-FE9F-7A5D-D0292CACA452}"/>
          </ac:spMkLst>
        </pc:spChg>
        <pc:spChg chg="add mod">
          <ac:chgData name="Nicholas Moger" userId="d7aaf6ab3ee94ea2" providerId="LiveId" clId="{65FE2C10-9F26-47A2-90EF-83FD67563671}" dt="2025-06-23T05:15:24.319" v="43178" actId="20577"/>
          <ac:spMkLst>
            <pc:docMk/>
            <pc:sldMk cId="2603863436" sldId="362"/>
            <ac:spMk id="9" creationId="{64F80669-D89F-F198-727B-AE62F556D2CF}"/>
          </ac:spMkLst>
        </pc:spChg>
        <pc:spChg chg="add mod">
          <ac:chgData name="Nicholas Moger" userId="d7aaf6ab3ee94ea2" providerId="LiveId" clId="{65FE2C10-9F26-47A2-90EF-83FD67563671}" dt="2025-06-23T05:15:26.219" v="43179" actId="20577"/>
          <ac:spMkLst>
            <pc:docMk/>
            <pc:sldMk cId="2603863436" sldId="362"/>
            <ac:spMk id="11" creationId="{F5E5104F-1DE6-CE4D-D805-4320681B8AB6}"/>
          </ac:spMkLst>
        </pc:sp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8" creationId="{B0FABD83-2FD7-0675-09F1-6EBE67AB78D2}"/>
          </ac:picMkLst>
        </pc:pic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13" creationId="{C3913535-4489-634B-67E0-7ECF5B874F11}"/>
          </ac:picMkLst>
        </pc:pic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16" creationId="{D3F54A77-76EF-6041-C8CF-0CC67B28685F}"/>
          </ac:picMkLst>
        </pc:picChg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67123009" sldId="365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285010289" sldId="367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2043769859" sldId="368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278529820" sldId="376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2834655874" sldId="377"/>
        </pc:sldMkLst>
      </pc:sldChg>
      <pc:sldChg chg="addSp delSp modSp del mod modAnim">
        <pc:chgData name="Nicholas Moger" userId="d7aaf6ab3ee94ea2" providerId="LiveId" clId="{65FE2C10-9F26-47A2-90EF-83FD67563671}" dt="2025-06-24T04:55:01.481" v="46706" actId="47"/>
        <pc:sldMkLst>
          <pc:docMk/>
          <pc:sldMk cId="2266467226" sldId="379"/>
        </pc:sldMkLst>
        <pc:spChg chg="mod">
          <ac:chgData name="Nicholas Moger" userId="d7aaf6ab3ee94ea2" providerId="LiveId" clId="{65FE2C10-9F26-47A2-90EF-83FD67563671}" dt="2025-06-23T08:45:14.522" v="46264" actId="1076"/>
          <ac:spMkLst>
            <pc:docMk/>
            <pc:sldMk cId="2266467226" sldId="379"/>
            <ac:spMk id="3" creationId="{6A5225B0-043D-E8C5-40D9-4A0D1A117EF9}"/>
          </ac:spMkLst>
        </pc:spChg>
        <pc:spChg chg="add del">
          <ac:chgData name="Nicholas Moger" userId="d7aaf6ab3ee94ea2" providerId="LiveId" clId="{65FE2C10-9F26-47A2-90EF-83FD67563671}" dt="2025-06-23T08:44:52.225" v="46257" actId="22"/>
          <ac:spMkLst>
            <pc:docMk/>
            <pc:sldMk cId="2266467226" sldId="379"/>
            <ac:spMk id="6" creationId="{85C397F6-8E4D-7E0B-1FAF-FF2EB3017D6C}"/>
          </ac:spMkLst>
        </pc:spChg>
        <pc:spChg chg="add mod">
          <ac:chgData name="Nicholas Moger" userId="d7aaf6ab3ee94ea2" providerId="LiveId" clId="{65FE2C10-9F26-47A2-90EF-83FD67563671}" dt="2025-06-23T08:50:51.758" v="46473" actId="207"/>
          <ac:spMkLst>
            <pc:docMk/>
            <pc:sldMk cId="2266467226" sldId="379"/>
            <ac:spMk id="7" creationId="{9356D436-8EB9-7DB4-D89E-EDA924883584}"/>
          </ac:spMkLst>
        </pc:spChg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1943425082" sldId="380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2915297494" sldId="382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7181999" sldId="383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330345535" sldId="384"/>
        </pc:sldMkLst>
      </pc:sldChg>
      <pc:sldChg chg="addSp delSp modSp add del mod delAnim modAnim">
        <pc:chgData name="Nicholas Moger" userId="d7aaf6ab3ee94ea2" providerId="LiveId" clId="{65FE2C10-9F26-47A2-90EF-83FD67563671}" dt="2025-06-17T04:40:56.660" v="7968" actId="47"/>
        <pc:sldMkLst>
          <pc:docMk/>
          <pc:sldMk cId="3509396657" sldId="384"/>
        </pc:sldMkLst>
      </pc:sldChg>
      <pc:sldChg chg="new del">
        <pc:chgData name="Nicholas Moger" userId="d7aaf6ab3ee94ea2" providerId="LiveId" clId="{65FE2C10-9F26-47A2-90EF-83FD67563671}" dt="2025-06-15T10:14:48.089" v="7072" actId="47"/>
        <pc:sldMkLst>
          <pc:docMk/>
          <pc:sldMk cId="3845269924" sldId="385"/>
        </pc:sldMkLst>
      </pc:sldChg>
      <pc:sldChg chg="addSp delSp modSp add del mod delAnim modAnim">
        <pc:chgData name="Nicholas Moger" userId="d7aaf6ab3ee94ea2" providerId="LiveId" clId="{65FE2C10-9F26-47A2-90EF-83FD67563671}" dt="2025-06-17T04:42:56.154" v="7996" actId="47"/>
        <pc:sldMkLst>
          <pc:docMk/>
          <pc:sldMk cId="1108827750" sldId="386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438881699" sldId="386"/>
        </pc:sldMkLst>
      </pc:sldChg>
      <pc:sldChg chg="addSp delSp modSp add del mod delAnim modAnim">
        <pc:chgData name="Nicholas Moger" userId="d7aaf6ab3ee94ea2" providerId="LiveId" clId="{65FE2C10-9F26-47A2-90EF-83FD67563671}" dt="2025-06-17T04:42:58.305" v="7997" actId="47"/>
        <pc:sldMkLst>
          <pc:docMk/>
          <pc:sldMk cId="2421700854" sldId="387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979744735" sldId="387"/>
        </pc:sldMkLst>
      </pc:sldChg>
      <pc:sldChg chg="addSp delSp modSp add mod delAnim modAnim">
        <pc:chgData name="Nicholas Moger" userId="d7aaf6ab3ee94ea2" providerId="LiveId" clId="{65FE2C10-9F26-47A2-90EF-83FD67563671}" dt="2025-06-23T05:18:26.417" v="43191" actId="20577"/>
        <pc:sldMkLst>
          <pc:docMk/>
          <pc:sldMk cId="512961912" sldId="388"/>
        </pc:sldMkLst>
        <pc:spChg chg="add mod">
          <ac:chgData name="Nicholas Moger" userId="d7aaf6ab3ee94ea2" providerId="LiveId" clId="{65FE2C10-9F26-47A2-90EF-83FD67563671}" dt="2025-06-23T05:18:26.417" v="43191" actId="20577"/>
          <ac:spMkLst>
            <pc:docMk/>
            <pc:sldMk cId="512961912" sldId="388"/>
            <ac:spMk id="5" creationId="{700E0E1B-148F-CDB9-ACA8-30600AEAB591}"/>
          </ac:spMkLst>
        </pc:spChg>
        <pc:spChg chg="mod">
          <ac:chgData name="Nicholas Moger" userId="d7aaf6ab3ee94ea2" providerId="LiveId" clId="{65FE2C10-9F26-47A2-90EF-83FD67563671}" dt="2025-06-17T11:57:37.173" v="10460"/>
          <ac:spMkLst>
            <pc:docMk/>
            <pc:sldMk cId="512961912" sldId="388"/>
            <ac:spMk id="6" creationId="{781772F2-3724-EE01-67DC-890AE464976A}"/>
          </ac:spMkLst>
        </pc:spChg>
        <pc:spChg chg="mod">
          <ac:chgData name="Nicholas Moger" userId="d7aaf6ab3ee94ea2" providerId="LiveId" clId="{65FE2C10-9F26-47A2-90EF-83FD67563671}" dt="2025-06-17T17:17:47.646" v="11589" actId="20577"/>
          <ac:spMkLst>
            <pc:docMk/>
            <pc:sldMk cId="512961912" sldId="388"/>
            <ac:spMk id="13" creationId="{EE30182F-2761-05C2-302B-E68DB6B423AB}"/>
          </ac:spMkLst>
        </pc:spChg>
        <pc:spChg chg="add mod">
          <ac:chgData name="Nicholas Moger" userId="d7aaf6ab3ee94ea2" providerId="LiveId" clId="{65FE2C10-9F26-47A2-90EF-83FD67563671}" dt="2025-06-17T05:35:02.494" v="9347" actId="1076"/>
          <ac:spMkLst>
            <pc:docMk/>
            <pc:sldMk cId="512961912" sldId="388"/>
            <ac:spMk id="18" creationId="{5B335B15-F763-885F-C8B0-91D9D962A56B}"/>
          </ac:spMkLst>
        </pc:spChg>
        <pc:picChg chg="add mod">
          <ac:chgData name="Nicholas Moger" userId="d7aaf6ab3ee94ea2" providerId="LiveId" clId="{65FE2C10-9F26-47A2-90EF-83FD67563671}" dt="2025-06-17T17:17:40.330" v="11585" actId="108"/>
          <ac:picMkLst>
            <pc:docMk/>
            <pc:sldMk cId="512961912" sldId="388"/>
            <ac:picMk id="14" creationId="{6C00A6FB-973E-2206-927E-124CEA5A714F}"/>
          </ac:picMkLst>
        </pc:picChg>
        <pc:picChg chg="add mod">
          <ac:chgData name="Nicholas Moger" userId="d7aaf6ab3ee94ea2" providerId="LiveId" clId="{65FE2C10-9F26-47A2-90EF-83FD67563671}" dt="2025-06-17T05:35:02.494" v="9347" actId="1076"/>
          <ac:picMkLst>
            <pc:docMk/>
            <pc:sldMk cId="512961912" sldId="388"/>
            <ac:picMk id="20" creationId="{8CC65F91-66C7-A2E6-0892-89E236114191}"/>
          </ac:picMkLst>
        </pc:picChg>
        <pc:picChg chg="add mod">
          <ac:chgData name="Nicholas Moger" userId="d7aaf6ab3ee94ea2" providerId="LiveId" clId="{65FE2C10-9F26-47A2-90EF-83FD67563671}" dt="2025-06-17T05:35:02.494" v="9347" actId="1076"/>
          <ac:picMkLst>
            <pc:docMk/>
            <pc:sldMk cId="512961912" sldId="388"/>
            <ac:picMk id="21" creationId="{AAFE3355-DD5E-B89B-8A4D-EE557B63B983}"/>
          </ac:picMkLst>
        </pc:picChg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965050707" sldId="388"/>
        </pc:sldMkLst>
      </pc:sldChg>
      <pc:sldChg chg="addSp delSp modSp add mod delAnim modAnim">
        <pc:chgData name="Nicholas Moger" userId="d7aaf6ab3ee94ea2" providerId="LiveId" clId="{65FE2C10-9F26-47A2-90EF-83FD67563671}" dt="2025-06-23T05:19:53.849" v="43283" actId="1076"/>
        <pc:sldMkLst>
          <pc:docMk/>
          <pc:sldMk cId="3068653225" sldId="389"/>
        </pc:sldMkLst>
        <pc:spChg chg="mod">
          <ac:chgData name="Nicholas Moger" userId="d7aaf6ab3ee94ea2" providerId="LiveId" clId="{65FE2C10-9F26-47A2-90EF-83FD67563671}" dt="2025-06-17T11:57:39.778" v="10461"/>
          <ac:spMkLst>
            <pc:docMk/>
            <pc:sldMk cId="3068653225" sldId="389"/>
            <ac:spMk id="6" creationId="{1322E5ED-F437-81E8-625F-A73D560F75B1}"/>
          </ac:spMkLst>
        </pc:spChg>
        <pc:spChg chg="add mod">
          <ac:chgData name="Nicholas Moger" userId="d7aaf6ab3ee94ea2" providerId="LiveId" clId="{65FE2C10-9F26-47A2-90EF-83FD67563671}" dt="2025-06-17T06:19:57.199" v="9840" actId="1076"/>
          <ac:spMkLst>
            <pc:docMk/>
            <pc:sldMk cId="3068653225" sldId="389"/>
            <ac:spMk id="7" creationId="{79F97185-7172-5CA6-0FBE-7D79486EA5E5}"/>
          </ac:spMkLst>
        </pc:spChg>
        <pc:spChg chg="add mod">
          <ac:chgData name="Nicholas Moger" userId="d7aaf6ab3ee94ea2" providerId="LiveId" clId="{65FE2C10-9F26-47A2-90EF-83FD67563671}" dt="2025-06-23T05:19:53.849" v="43283" actId="1076"/>
          <ac:spMkLst>
            <pc:docMk/>
            <pc:sldMk cId="3068653225" sldId="389"/>
            <ac:spMk id="14" creationId="{DE80DEA8-9FC6-0EF7-FEF3-08B85F4A6A3B}"/>
          </ac:spMkLst>
        </pc:spChg>
        <pc:picChg chg="add mod">
          <ac:chgData name="Nicholas Moger" userId="d7aaf6ab3ee94ea2" providerId="LiveId" clId="{65FE2C10-9F26-47A2-90EF-83FD67563671}" dt="2025-06-17T06:19:57.199" v="9840" actId="1076"/>
          <ac:picMkLst>
            <pc:docMk/>
            <pc:sldMk cId="3068653225" sldId="389"/>
            <ac:picMk id="12" creationId="{B6E4C378-3BCA-798F-ACA5-9C1B495AA8D3}"/>
          </ac:picMkLst>
        </pc:picChg>
        <pc:picChg chg="add mod">
          <ac:chgData name="Nicholas Moger" userId="d7aaf6ab3ee94ea2" providerId="LiveId" clId="{65FE2C10-9F26-47A2-90EF-83FD67563671}" dt="2025-06-17T06:19:57.199" v="9840" actId="1076"/>
          <ac:picMkLst>
            <pc:docMk/>
            <pc:sldMk cId="3068653225" sldId="389"/>
            <ac:picMk id="16" creationId="{8271AB35-205C-4E21-75FB-942773B03EF2}"/>
          </ac:picMkLst>
        </pc:picChg>
      </pc:sldChg>
      <pc:sldChg chg="addSp delSp modSp add del mod delAnim modAnim">
        <pc:chgData name="Nicholas Moger" userId="d7aaf6ab3ee94ea2" providerId="LiveId" clId="{65FE2C10-9F26-47A2-90EF-83FD67563671}" dt="2025-06-17T06:18:58.601" v="9816" actId="47"/>
        <pc:sldMkLst>
          <pc:docMk/>
          <pc:sldMk cId="1331513393" sldId="390"/>
        </pc:sldMkLst>
      </pc:sldChg>
      <pc:sldChg chg="addSp delSp modSp add del mod delAnim modAnim">
        <pc:chgData name="Nicholas Moger" userId="d7aaf6ab3ee94ea2" providerId="LiveId" clId="{65FE2C10-9F26-47A2-90EF-83FD67563671}" dt="2025-06-17T06:21:59.170" v="9844" actId="47"/>
        <pc:sldMkLst>
          <pc:docMk/>
          <pc:sldMk cId="4231893772" sldId="391"/>
        </pc:sldMkLst>
      </pc:sldChg>
      <pc:sldChg chg="addSp delSp modSp add mod setBg delAnim modAnim">
        <pc:chgData name="Nicholas Moger" userId="d7aaf6ab3ee94ea2" providerId="LiveId" clId="{65FE2C10-9F26-47A2-90EF-83FD67563671}" dt="2025-06-23T05:26:00.404" v="43470" actId="207"/>
        <pc:sldMkLst>
          <pc:docMk/>
          <pc:sldMk cId="2267716114" sldId="392"/>
        </pc:sldMkLst>
        <pc:spChg chg="add mod">
          <ac:chgData name="Nicholas Moger" userId="d7aaf6ab3ee94ea2" providerId="LiveId" clId="{65FE2C10-9F26-47A2-90EF-83FD67563671}" dt="2025-06-23T05:22:41.848" v="43325" actId="207"/>
          <ac:spMkLst>
            <pc:docMk/>
            <pc:sldMk cId="2267716114" sldId="392"/>
            <ac:spMk id="2" creationId="{19654132-4808-858E-6981-42ED4EFB0533}"/>
          </ac:spMkLst>
        </pc:spChg>
        <pc:spChg chg="mod">
          <ac:chgData name="Nicholas Moger" userId="d7aaf6ab3ee94ea2" providerId="LiveId" clId="{65FE2C10-9F26-47A2-90EF-83FD67563671}" dt="2025-06-17T11:54:56.932" v="10363"/>
          <ac:spMkLst>
            <pc:docMk/>
            <pc:sldMk cId="2267716114" sldId="392"/>
            <ac:spMk id="4" creationId="{6B74BA50-4B84-E377-09DD-2955FA86C1D8}"/>
          </ac:spMkLst>
        </pc:spChg>
        <pc:spChg chg="mod">
          <ac:chgData name="Nicholas Moger" userId="d7aaf6ab3ee94ea2" providerId="LiveId" clId="{65FE2C10-9F26-47A2-90EF-83FD67563671}" dt="2025-06-17T11:57:41.428" v="10462"/>
          <ac:spMkLst>
            <pc:docMk/>
            <pc:sldMk cId="2267716114" sldId="392"/>
            <ac:spMk id="6" creationId="{A368A9C7-1CA2-9AEB-208C-E141AA8E93BB}"/>
          </ac:spMkLst>
        </pc:spChg>
        <pc:spChg chg="add mod">
          <ac:chgData name="Nicholas Moger" userId="d7aaf6ab3ee94ea2" providerId="LiveId" clId="{65FE2C10-9F26-47A2-90EF-83FD67563671}" dt="2025-06-23T05:23:45.029" v="43352" actId="207"/>
          <ac:spMkLst>
            <pc:docMk/>
            <pc:sldMk cId="2267716114" sldId="392"/>
            <ac:spMk id="9" creationId="{490AEF8C-999F-4EEF-B36A-90C897030251}"/>
          </ac:spMkLst>
        </pc:spChg>
        <pc:spChg chg="add mod">
          <ac:chgData name="Nicholas Moger" userId="d7aaf6ab3ee94ea2" providerId="LiveId" clId="{65FE2C10-9F26-47A2-90EF-83FD67563671}" dt="2025-06-23T05:26:00.404" v="43470" actId="207"/>
          <ac:spMkLst>
            <pc:docMk/>
            <pc:sldMk cId="2267716114" sldId="392"/>
            <ac:spMk id="17" creationId="{8C318698-4F58-DFD8-13B4-2BE96DB277FA}"/>
          </ac:spMkLst>
        </pc:spChg>
        <pc:picChg chg="add mod">
          <ac:chgData name="Nicholas Moger" userId="d7aaf6ab3ee94ea2" providerId="LiveId" clId="{65FE2C10-9F26-47A2-90EF-83FD67563671}" dt="2025-06-23T05:22:22.874" v="43312" actId="1076"/>
          <ac:picMkLst>
            <pc:docMk/>
            <pc:sldMk cId="2267716114" sldId="392"/>
            <ac:picMk id="11" creationId="{2A0DAF60-491C-6C0B-4E99-D363D2B01DE0}"/>
          </ac:picMkLst>
        </pc:picChg>
        <pc:picChg chg="add mod modCrop">
          <ac:chgData name="Nicholas Moger" userId="d7aaf6ab3ee94ea2" providerId="LiveId" clId="{65FE2C10-9F26-47A2-90EF-83FD67563671}" dt="2025-06-23T05:22:22.874" v="43312" actId="1076"/>
          <ac:picMkLst>
            <pc:docMk/>
            <pc:sldMk cId="2267716114" sldId="392"/>
            <ac:picMk id="16" creationId="{550E62EA-67B7-ABD0-E36E-B8F36D555349}"/>
          </ac:picMkLst>
        </pc:picChg>
      </pc:sldChg>
      <pc:sldChg chg="addSp delSp modSp new mod modAnim modNotesTx">
        <pc:chgData name="Nicholas Moger" userId="d7aaf6ab3ee94ea2" providerId="LiveId" clId="{65FE2C10-9F26-47A2-90EF-83FD67563671}" dt="2025-06-23T08:41:56.297" v="45997"/>
        <pc:sldMkLst>
          <pc:docMk/>
          <pc:sldMk cId="3615244984" sldId="393"/>
        </pc:sldMkLst>
        <pc:spChg chg="add mod ord">
          <ac:chgData name="Nicholas Moger" userId="d7aaf6ab3ee94ea2" providerId="LiveId" clId="{65FE2C10-9F26-47A2-90EF-83FD67563671}" dt="2025-06-21T03:32:29.888" v="13152" actId="1076"/>
          <ac:spMkLst>
            <pc:docMk/>
            <pc:sldMk cId="3615244984" sldId="393"/>
            <ac:spMk id="2" creationId="{34B72B05-665A-A04C-7DE9-8646BDBB2834}"/>
          </ac:spMkLst>
        </pc:spChg>
        <pc:spChg chg="add mod">
          <ac:chgData name="Nicholas Moger" userId="d7aaf6ab3ee94ea2" providerId="LiveId" clId="{65FE2C10-9F26-47A2-90EF-83FD67563671}" dt="2025-06-21T05:26:26.322" v="20054" actId="14100"/>
          <ac:spMkLst>
            <pc:docMk/>
            <pc:sldMk cId="3615244984" sldId="393"/>
            <ac:spMk id="5" creationId="{1E97D1D9-7EDB-B46C-6A30-31172BF49CA9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6" creationId="{D9DBDACA-9D27-926C-048E-DA380B5A5CB0}"/>
          </ac:spMkLst>
        </pc:spChg>
        <pc:spChg chg="add mod">
          <ac:chgData name="Nicholas Moger" userId="d7aaf6ab3ee94ea2" providerId="LiveId" clId="{65FE2C10-9F26-47A2-90EF-83FD67563671}" dt="2025-06-21T02:40:53.682" v="12723" actId="1076"/>
          <ac:spMkLst>
            <pc:docMk/>
            <pc:sldMk cId="3615244984" sldId="393"/>
            <ac:spMk id="7" creationId="{C5742C6C-5B4F-6CD6-1281-253750B7B07C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8" creationId="{81A5F337-6E03-61D4-B5EC-683E31692488}"/>
          </ac:spMkLst>
        </pc:spChg>
        <pc:spChg chg="add 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11" creationId="{2CBCE354-BB75-7060-DAB2-485B0BF87CA2}"/>
          </ac:spMkLst>
        </pc:spChg>
        <pc:spChg chg="add mod">
          <ac:chgData name="Nicholas Moger" userId="d7aaf6ab3ee94ea2" providerId="LiveId" clId="{65FE2C10-9F26-47A2-90EF-83FD67563671}" dt="2025-06-21T03:32:32.584" v="13153" actId="1076"/>
          <ac:spMkLst>
            <pc:docMk/>
            <pc:sldMk cId="3615244984" sldId="393"/>
            <ac:spMk id="12" creationId="{C5C46653-D9FE-53B4-AAB2-B1E55E7C9084}"/>
          </ac:spMkLst>
        </pc:spChg>
        <pc:spChg chg="add mod">
          <ac:chgData name="Nicholas Moger" userId="d7aaf6ab3ee94ea2" providerId="LiveId" clId="{65FE2C10-9F26-47A2-90EF-83FD67563671}" dt="2025-06-23T08:41:41.025" v="45995" actId="1076"/>
          <ac:spMkLst>
            <pc:docMk/>
            <pc:sldMk cId="3615244984" sldId="393"/>
            <ac:spMk id="13" creationId="{7C6D0404-8983-5980-BC11-0220584F88D9}"/>
          </ac:spMkLst>
        </pc:spChg>
        <pc:spChg chg="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15" creationId="{3F43704A-7F23-3907-43C8-F151928A5741}"/>
          </ac:spMkLst>
        </pc:spChg>
        <pc:spChg chg="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16" creationId="{AEAA4CC3-471B-A8A0-EC1B-D36176ADC660}"/>
          </ac:spMkLst>
        </pc:spChg>
        <pc:spChg chg="mod topLvl">
          <ac:chgData name="Nicholas Moger" userId="d7aaf6ab3ee94ea2" providerId="LiveId" clId="{65FE2C10-9F26-47A2-90EF-83FD67563671}" dt="2025-06-21T02:40:53.682" v="12723" actId="1076"/>
          <ac:spMkLst>
            <pc:docMk/>
            <pc:sldMk cId="3615244984" sldId="393"/>
            <ac:spMk id="18" creationId="{E2BDC9B6-7560-8911-EF8D-D2C8BA158582}"/>
          </ac:spMkLst>
        </pc:spChg>
        <pc:spChg chg="add mod">
          <ac:chgData name="Nicholas Moger" userId="d7aaf6ab3ee94ea2" providerId="LiveId" clId="{65FE2C10-9F26-47A2-90EF-83FD67563671}" dt="2025-06-21T03:25:30.263" v="12998" actId="1076"/>
          <ac:spMkLst>
            <pc:docMk/>
            <pc:sldMk cId="3615244984" sldId="393"/>
            <ac:spMk id="20" creationId="{2DB623E4-5538-8FFB-C46C-2C1BF0E3718A}"/>
          </ac:spMkLst>
        </pc:spChg>
        <pc:spChg chg="add mod">
          <ac:chgData name="Nicholas Moger" userId="d7aaf6ab3ee94ea2" providerId="LiveId" clId="{65FE2C10-9F26-47A2-90EF-83FD67563671}" dt="2025-06-21T03:25:34.028" v="12999" actId="1076"/>
          <ac:spMkLst>
            <pc:docMk/>
            <pc:sldMk cId="3615244984" sldId="393"/>
            <ac:spMk id="22" creationId="{9F6F839B-795D-3344-7612-4874E91E918E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24" creationId="{F5F91414-779C-A7E9-0181-CB94FAE360B0}"/>
          </ac:spMkLst>
        </pc:spChg>
        <pc:spChg chg="add mod">
          <ac:chgData name="Nicholas Moger" userId="d7aaf6ab3ee94ea2" providerId="LiveId" clId="{65FE2C10-9F26-47A2-90EF-83FD67563671}" dt="2025-06-21T03:28:04.425" v="13026" actId="1076"/>
          <ac:spMkLst>
            <pc:docMk/>
            <pc:sldMk cId="3615244984" sldId="393"/>
            <ac:spMk id="25" creationId="{A8BB97C7-08F6-8AC2-E55F-D3CFC8471422}"/>
          </ac:spMkLst>
        </pc:spChg>
        <pc:spChg chg="add 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28" creationId="{19598305-4EC3-5EE5-0825-9D9B9E561DB2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29" creationId="{0ECD696C-35B5-4814-4CEC-3D93CE225CDB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30" creationId="{C68219A4-79B8-DB18-975E-1E33AD40B62E}"/>
          </ac:spMkLst>
        </pc:spChg>
        <pc:spChg chg="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31" creationId="{6342E920-4885-D41F-CFFD-9E79F4F239BB}"/>
          </ac:spMkLst>
        </pc:spChg>
        <pc:spChg chg="add mod">
          <ac:chgData name="Nicholas Moger" userId="d7aaf6ab3ee94ea2" providerId="LiveId" clId="{65FE2C10-9F26-47A2-90EF-83FD67563671}" dt="2025-06-18T02:44:13.127" v="11638" actId="404"/>
          <ac:spMkLst>
            <pc:docMk/>
            <pc:sldMk cId="3615244984" sldId="393"/>
            <ac:spMk id="32" creationId="{5C1696C3-84A5-BE7E-8250-0968CFD397F3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33" creationId="{97BD9701-19E4-223E-F6E4-E1FA6FF6AD03}"/>
          </ac:spMkLst>
        </pc:spChg>
        <pc:spChg chg="add mod">
          <ac:chgData name="Nicholas Moger" userId="d7aaf6ab3ee94ea2" providerId="LiveId" clId="{65FE2C10-9F26-47A2-90EF-83FD67563671}" dt="2025-06-21T03:23:46.831" v="12941" actId="1076"/>
          <ac:spMkLst>
            <pc:docMk/>
            <pc:sldMk cId="3615244984" sldId="393"/>
            <ac:spMk id="34" creationId="{2033662D-FBCB-CB27-1B02-B5E745688062}"/>
          </ac:spMkLst>
        </pc:spChg>
        <pc:spChg chg="add mod">
          <ac:chgData name="Nicholas Moger" userId="d7aaf6ab3ee94ea2" providerId="LiveId" clId="{65FE2C10-9F26-47A2-90EF-83FD67563671}" dt="2025-06-21T03:27:45.372" v="13022" actId="1076"/>
          <ac:spMkLst>
            <pc:docMk/>
            <pc:sldMk cId="3615244984" sldId="393"/>
            <ac:spMk id="36" creationId="{379A676B-EDE8-746F-2389-87EC1F6D5DD2}"/>
          </ac:spMkLst>
        </pc:spChg>
        <pc:spChg chg="add mod topLvl">
          <ac:chgData name="Nicholas Moger" userId="d7aaf6ab3ee94ea2" providerId="LiveId" clId="{65FE2C10-9F26-47A2-90EF-83FD67563671}" dt="2025-06-23T05:27:33.403" v="43480" actId="165"/>
          <ac:spMkLst>
            <pc:docMk/>
            <pc:sldMk cId="3615244984" sldId="393"/>
            <ac:spMk id="39" creationId="{43B0DD4F-70EB-B96B-F61E-EBB7A41EE01D}"/>
          </ac:spMkLst>
        </pc:spChg>
        <pc:spChg chg="add mod topLvl">
          <ac:chgData name="Nicholas Moger" userId="d7aaf6ab3ee94ea2" providerId="LiveId" clId="{65FE2C10-9F26-47A2-90EF-83FD67563671}" dt="2025-06-21T03:25:26.648" v="12997" actId="1076"/>
          <ac:spMkLst>
            <pc:docMk/>
            <pc:sldMk cId="3615244984" sldId="393"/>
            <ac:spMk id="44" creationId="{E1025041-E556-6BEF-2FD9-EC3D8B90E04D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46" creationId="{FA5C8280-4F61-856C-5856-84847A25D105}"/>
          </ac:spMkLst>
        </pc:spChg>
        <pc:spChg chg="add mod">
          <ac:chgData name="Nicholas Moger" userId="d7aaf6ab3ee94ea2" providerId="LiveId" clId="{65FE2C10-9F26-47A2-90EF-83FD67563671}" dt="2025-06-21T03:27:45.372" v="13022" actId="1076"/>
          <ac:spMkLst>
            <pc:docMk/>
            <pc:sldMk cId="3615244984" sldId="393"/>
            <ac:spMk id="48" creationId="{14A5ED09-95F3-B292-036B-4ED4594C2061}"/>
          </ac:spMkLst>
        </pc:spChg>
        <pc:spChg chg="add mod">
          <ac:chgData name="Nicholas Moger" userId="d7aaf6ab3ee94ea2" providerId="LiveId" clId="{65FE2C10-9F26-47A2-90EF-83FD67563671}" dt="2025-06-21T03:26:08.445" v="13008" actId="207"/>
          <ac:spMkLst>
            <pc:docMk/>
            <pc:sldMk cId="3615244984" sldId="393"/>
            <ac:spMk id="62" creationId="{0A4C177E-532E-2698-1C9F-F29E97D97968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3" creationId="{9E4CDD4F-8C77-ADA1-A9AA-D8539EA52C6C}"/>
          </ac:spMkLst>
        </pc:spChg>
        <pc:spChg chg="add mod ord">
          <ac:chgData name="Nicholas Moger" userId="d7aaf6ab3ee94ea2" providerId="LiveId" clId="{65FE2C10-9F26-47A2-90EF-83FD67563671}" dt="2025-06-23T06:49:35.668" v="43730" actId="167"/>
          <ac:spMkLst>
            <pc:docMk/>
            <pc:sldMk cId="3615244984" sldId="393"/>
            <ac:spMk id="64" creationId="{922924F4-A0D6-ACEE-532F-E8EA7738F6B5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65" creationId="{0D6718A3-EBAB-7A16-95C4-06DB5031059A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6" creationId="{6F3F20FF-D426-862F-7D62-FA91961B7A52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7" creationId="{75006FAC-277E-997D-95E5-04569F5C162D}"/>
          </ac:spMkLst>
        </pc:spChg>
        <pc:spChg chg="add mod">
          <ac:chgData name="Nicholas Moger" userId="d7aaf6ab3ee94ea2" providerId="LiveId" clId="{65FE2C10-9F26-47A2-90EF-83FD67563671}" dt="2025-06-21T03:29:07.443" v="13057" actId="207"/>
          <ac:spMkLst>
            <pc:docMk/>
            <pc:sldMk cId="3615244984" sldId="393"/>
            <ac:spMk id="68" creationId="{2FA24FBB-AE11-F23A-A7A3-BA3BC741CE93}"/>
          </ac:spMkLst>
        </pc:spChg>
        <pc:spChg chg="add mod">
          <ac:chgData name="Nicholas Moger" userId="d7aaf6ab3ee94ea2" providerId="LiveId" clId="{65FE2C10-9F26-47A2-90EF-83FD67563671}" dt="2025-06-21T03:29:00.198" v="13055" actId="207"/>
          <ac:spMkLst>
            <pc:docMk/>
            <pc:sldMk cId="3615244984" sldId="393"/>
            <ac:spMk id="69" creationId="{FE19DC74-FD36-79ED-BD5F-1E14681B2368}"/>
          </ac:spMkLst>
        </pc:spChg>
        <pc:spChg chg="add mod">
          <ac:chgData name="Nicholas Moger" userId="d7aaf6ab3ee94ea2" providerId="LiveId" clId="{65FE2C10-9F26-47A2-90EF-83FD67563671}" dt="2025-06-23T05:30:10.389" v="43499" actId="20577"/>
          <ac:spMkLst>
            <pc:docMk/>
            <pc:sldMk cId="3615244984" sldId="393"/>
            <ac:spMk id="70" creationId="{F814477D-F3DF-A9E0-FB87-91734C904BCF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71" creationId="{C6E08AFF-5941-98F1-79B5-E4D4BAA5B83A}"/>
          </ac:spMkLst>
        </pc:spChg>
        <pc:spChg chg="add mod ord">
          <ac:chgData name="Nicholas Moger" userId="d7aaf6ab3ee94ea2" providerId="LiveId" clId="{65FE2C10-9F26-47A2-90EF-83FD67563671}" dt="2025-06-23T05:29:03.175" v="43493" actId="167"/>
          <ac:spMkLst>
            <pc:docMk/>
            <pc:sldMk cId="3615244984" sldId="393"/>
            <ac:spMk id="72" creationId="{7B592E24-B5B7-78AF-3B79-20641E9B9A94}"/>
          </ac:spMkLst>
        </pc:spChg>
        <pc:spChg chg="add mod">
          <ac:chgData name="Nicholas Moger" userId="d7aaf6ab3ee94ea2" providerId="LiveId" clId="{65FE2C10-9F26-47A2-90EF-83FD67563671}" dt="2025-06-23T05:28:00.170" v="43489" actId="20577"/>
          <ac:spMkLst>
            <pc:docMk/>
            <pc:sldMk cId="3615244984" sldId="393"/>
            <ac:spMk id="75" creationId="{5F7D03B3-1B95-BCFD-21C8-FC20032A4F6D}"/>
          </ac:spMkLst>
        </pc:spChg>
        <pc:spChg chg="add mod">
          <ac:chgData name="Nicholas Moger" userId="d7aaf6ab3ee94ea2" providerId="LiveId" clId="{65FE2C10-9F26-47A2-90EF-83FD67563671}" dt="2025-06-21T04:08:36.951" v="15606" actId="14100"/>
          <ac:spMkLst>
            <pc:docMk/>
            <pc:sldMk cId="3615244984" sldId="393"/>
            <ac:spMk id="82" creationId="{02302C74-372E-7D89-9C34-964C1D220FA9}"/>
          </ac:spMkLst>
        </pc:spChg>
        <pc:spChg chg="add mod topLvl">
          <ac:chgData name="Nicholas Moger" userId="d7aaf6ab3ee94ea2" providerId="LiveId" clId="{65FE2C10-9F26-47A2-90EF-83FD67563671}" dt="2025-06-23T05:27:06.352" v="43477" actId="165"/>
          <ac:spMkLst>
            <pc:docMk/>
            <pc:sldMk cId="3615244984" sldId="393"/>
            <ac:spMk id="87" creationId="{70CC8870-E651-65E3-6E2D-CB94FAA6271E}"/>
          </ac:spMkLst>
        </pc:spChg>
        <pc:spChg chg="add mod">
          <ac:chgData name="Nicholas Moger" userId="d7aaf6ab3ee94ea2" providerId="LiveId" clId="{65FE2C10-9F26-47A2-90EF-83FD67563671}" dt="2025-06-21T04:13:51.122" v="15994" actId="5793"/>
          <ac:spMkLst>
            <pc:docMk/>
            <pc:sldMk cId="3615244984" sldId="393"/>
            <ac:spMk id="93" creationId="{E7099BB7-8A32-9599-36D6-6AC68AC01E10}"/>
          </ac:spMkLst>
        </pc:spChg>
        <pc:spChg chg="add mod topLvl">
          <ac:chgData name="Nicholas Moger" userId="d7aaf6ab3ee94ea2" providerId="LiveId" clId="{65FE2C10-9F26-47A2-90EF-83FD67563671}" dt="2025-06-23T08:41:03.035" v="45989" actId="6549"/>
          <ac:spMkLst>
            <pc:docMk/>
            <pc:sldMk cId="3615244984" sldId="393"/>
            <ac:spMk id="94" creationId="{175E8422-81DF-B926-58A1-0FEEE461E6E3}"/>
          </ac:spMkLst>
        </pc:spChg>
        <pc:grpChg chg="add del mod ord">
          <ac:chgData name="Nicholas Moger" userId="d7aaf6ab3ee94ea2" providerId="LiveId" clId="{65FE2C10-9F26-47A2-90EF-83FD67563671}" dt="2025-06-23T05:27:06.352" v="43477" actId="165"/>
          <ac:grpSpMkLst>
            <pc:docMk/>
            <pc:sldMk cId="3615244984" sldId="393"/>
            <ac:grpSpMk id="97" creationId="{CCA1BC6F-C117-32B0-48E3-033BDC9B5E44}"/>
          </ac:grpSpMkLst>
        </pc:grpChg>
        <pc:picChg chg="add mod topLvl">
          <ac:chgData name="Nicholas Moger" userId="d7aaf6ab3ee94ea2" providerId="LiveId" clId="{65FE2C10-9F26-47A2-90EF-83FD67563671}" dt="2025-06-23T05:27:06.352" v="43477" actId="165"/>
          <ac:picMkLst>
            <pc:docMk/>
            <pc:sldMk cId="3615244984" sldId="393"/>
            <ac:picMk id="84" creationId="{A7A24B3E-39EB-9047-419F-0990D0A4138F}"/>
          </ac:picMkLst>
        </pc:picChg>
        <pc:picChg chg="add mod topLvl">
          <ac:chgData name="Nicholas Moger" userId="d7aaf6ab3ee94ea2" providerId="LiveId" clId="{65FE2C10-9F26-47A2-90EF-83FD67563671}" dt="2025-06-23T05:27:06.352" v="43477" actId="165"/>
          <ac:picMkLst>
            <pc:docMk/>
            <pc:sldMk cId="3615244984" sldId="393"/>
            <ac:picMk id="89" creationId="{B7DCD2EF-9F4D-9505-4449-569EA71D46C3}"/>
          </ac:picMkLst>
        </pc:picChg>
      </pc:sldChg>
      <pc:sldChg chg="addSp delSp modSp add del mod delAnim modAnim">
        <pc:chgData name="Nicholas Moger" userId="d7aaf6ab3ee94ea2" providerId="LiveId" clId="{65FE2C10-9F26-47A2-90EF-83FD67563671}" dt="2025-06-17T17:11:37.265" v="11584" actId="47"/>
        <pc:sldMkLst>
          <pc:docMk/>
          <pc:sldMk cId="3263877693" sldId="394"/>
        </pc:sldMkLst>
      </pc:sldChg>
      <pc:sldChg chg="addSp delSp modSp add mod delAnim modAnim modNotesTx">
        <pc:chgData name="Nicholas Moger" userId="d7aaf6ab3ee94ea2" providerId="LiveId" clId="{65FE2C10-9F26-47A2-90EF-83FD67563671}" dt="2025-06-23T05:16:54.059" v="43185"/>
        <pc:sldMkLst>
          <pc:docMk/>
          <pc:sldMk cId="4018885730" sldId="395"/>
        </pc:sldMkLst>
        <pc:spChg chg="add mod">
          <ac:chgData name="Nicholas Moger" userId="d7aaf6ab3ee94ea2" providerId="LiveId" clId="{65FE2C10-9F26-47A2-90EF-83FD67563671}" dt="2025-06-17T05:15:54.079" v="8861" actId="14100"/>
          <ac:spMkLst>
            <pc:docMk/>
            <pc:sldMk cId="4018885730" sldId="395"/>
            <ac:spMk id="3" creationId="{A5A9A179-6E22-5302-7B04-3886B3677140}"/>
          </ac:spMkLst>
        </pc:spChg>
        <pc:spChg chg="add mod">
          <ac:chgData name="Nicholas Moger" userId="d7aaf6ab3ee94ea2" providerId="LiveId" clId="{65FE2C10-9F26-47A2-90EF-83FD67563671}" dt="2025-06-17T05:15:47.583" v="8858" actId="108"/>
          <ac:spMkLst>
            <pc:docMk/>
            <pc:sldMk cId="4018885730" sldId="395"/>
            <ac:spMk id="5" creationId="{C371757E-8324-EAAF-1290-93A84B3B8933}"/>
          </ac:spMkLst>
        </pc:spChg>
        <pc:spChg chg="mod">
          <ac:chgData name="Nicholas Moger" userId="d7aaf6ab3ee94ea2" providerId="LiveId" clId="{65FE2C10-9F26-47A2-90EF-83FD67563671}" dt="2025-06-17T11:57:34.776" v="10459"/>
          <ac:spMkLst>
            <pc:docMk/>
            <pc:sldMk cId="4018885730" sldId="395"/>
            <ac:spMk id="6" creationId="{4846CD73-DB57-671E-D15F-F8FAE0AFE669}"/>
          </ac:spMkLst>
        </pc:spChg>
        <pc:spChg chg="add mod">
          <ac:chgData name="Nicholas Moger" userId="d7aaf6ab3ee94ea2" providerId="LiveId" clId="{65FE2C10-9F26-47A2-90EF-83FD67563671}" dt="2025-06-17T05:15:46.997" v="8857" actId="108"/>
          <ac:spMkLst>
            <pc:docMk/>
            <pc:sldMk cId="4018885730" sldId="395"/>
            <ac:spMk id="12" creationId="{EC93ABA3-2701-D1DC-AC38-3502C381EDA6}"/>
          </ac:spMkLst>
        </pc:spChg>
        <pc:spChg chg="add mod">
          <ac:chgData name="Nicholas Moger" userId="d7aaf6ab3ee94ea2" providerId="LiveId" clId="{65FE2C10-9F26-47A2-90EF-83FD67563671}" dt="2025-06-17T05:15:51.764" v="8860" actId="14100"/>
          <ac:spMkLst>
            <pc:docMk/>
            <pc:sldMk cId="4018885730" sldId="395"/>
            <ac:spMk id="16" creationId="{2A539F32-990C-53E5-9164-FD1DACFCA58B}"/>
          </ac:spMkLst>
        </pc:spChg>
        <pc:picChg chg="add mod">
          <ac:chgData name="Nicholas Moger" userId="d7aaf6ab3ee94ea2" providerId="LiveId" clId="{65FE2C10-9F26-47A2-90EF-83FD67563671}" dt="2025-06-17T04:42:12.040" v="7988" actId="1076"/>
          <ac:picMkLst>
            <pc:docMk/>
            <pc:sldMk cId="4018885730" sldId="395"/>
            <ac:picMk id="7" creationId="{62E97D99-B711-C023-5B2B-7DE65E821EEE}"/>
          </ac:picMkLst>
        </pc:picChg>
        <pc:picChg chg="add mod">
          <ac:chgData name="Nicholas Moger" userId="d7aaf6ab3ee94ea2" providerId="LiveId" clId="{65FE2C10-9F26-47A2-90EF-83FD67563671}" dt="2025-06-17T04:54:58.450" v="8175" actId="1076"/>
          <ac:picMkLst>
            <pc:docMk/>
            <pc:sldMk cId="4018885730" sldId="395"/>
            <ac:picMk id="11" creationId="{2B4F3946-B389-168A-AECF-976C54967F2E}"/>
          </ac:picMkLst>
        </pc:picChg>
        <pc:picChg chg="add mod">
          <ac:chgData name="Nicholas Moger" userId="d7aaf6ab3ee94ea2" providerId="LiveId" clId="{65FE2C10-9F26-47A2-90EF-83FD67563671}" dt="2025-06-17T04:58:47.525" v="8454" actId="108"/>
          <ac:picMkLst>
            <pc:docMk/>
            <pc:sldMk cId="4018885730" sldId="395"/>
            <ac:picMk id="18" creationId="{EDB1E9F2-4610-720F-4D93-5EDCE4AE5A1C}"/>
          </ac:picMkLst>
        </pc:picChg>
        <pc:picChg chg="add mod">
          <ac:chgData name="Nicholas Moger" userId="d7aaf6ab3ee94ea2" providerId="LiveId" clId="{65FE2C10-9F26-47A2-90EF-83FD67563671}" dt="2025-06-17T05:02:11.294" v="8463" actId="108"/>
          <ac:picMkLst>
            <pc:docMk/>
            <pc:sldMk cId="4018885730" sldId="395"/>
            <ac:picMk id="20" creationId="{49D4DCB3-57EF-DFBD-84B2-F5B7EC66D641}"/>
          </ac:picMkLst>
        </pc:picChg>
      </pc:sldChg>
      <pc:sldChg chg="addSp delSp modSp add mod modTransition modAnim">
        <pc:chgData name="Nicholas Moger" userId="d7aaf6ab3ee94ea2" providerId="LiveId" clId="{65FE2C10-9F26-47A2-90EF-83FD67563671}" dt="2025-06-23T07:52:38.066" v="45003" actId="20577"/>
        <pc:sldMkLst>
          <pc:docMk/>
          <pc:sldMk cId="2244067290" sldId="396"/>
        </pc:sldMkLst>
        <pc:spChg chg="add mod">
          <ac:chgData name="Nicholas Moger" userId="d7aaf6ab3ee94ea2" providerId="LiveId" clId="{65FE2C10-9F26-47A2-90EF-83FD67563671}" dt="2025-06-23T07:45:43.930" v="44654" actId="1076"/>
          <ac:spMkLst>
            <pc:docMk/>
            <pc:sldMk cId="2244067290" sldId="396"/>
            <ac:spMk id="2" creationId="{C7417BF2-B055-B5A2-6647-9A828459F3BD}"/>
          </ac:spMkLst>
        </pc:spChg>
        <pc:spChg chg="mod">
          <ac:chgData name="Nicholas Moger" userId="d7aaf6ab3ee94ea2" providerId="LiveId" clId="{65FE2C10-9F26-47A2-90EF-83FD67563671}" dt="2025-06-22T03:07:35.183" v="25787" actId="20577"/>
          <ac:spMkLst>
            <pc:docMk/>
            <pc:sldMk cId="2244067290" sldId="396"/>
            <ac:spMk id="5" creationId="{6F6061F3-3B30-4C8D-2F29-9C928A36D5EE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7" creationId="{6D0C5384-DAA0-BC72-DF28-8021EEAC48DD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3" creationId="{1DF20DC9-4659-732E-11E2-5C91931F07E2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14" creationId="{726223DD-E6E8-6718-F864-5B3DB98853EA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6" creationId="{1CA0789D-5E8E-4DCD-B9E2-8E3558F105DA}"/>
          </ac:spMkLst>
        </pc:spChg>
        <pc:spChg chg="add mod">
          <ac:chgData name="Nicholas Moger" userId="d7aaf6ab3ee94ea2" providerId="LiveId" clId="{65FE2C10-9F26-47A2-90EF-83FD67563671}" dt="2025-06-22T03:37:44.649" v="26169" actId="1076"/>
          <ac:spMkLst>
            <pc:docMk/>
            <pc:sldMk cId="2244067290" sldId="396"/>
            <ac:spMk id="19" creationId="{867222EC-BA8F-7F5A-36A1-9A41524B12F9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0" creationId="{ADAF30F6-B3DA-9028-424A-788282FB3F21}"/>
          </ac:spMkLst>
        </pc:spChg>
        <pc:spChg chg="add mod or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1" creationId="{8DDEFE5A-4729-14E5-30EE-52208EF8AF0C}"/>
          </ac:spMkLst>
        </pc:spChg>
        <pc:spChg chg="add mod">
          <ac:chgData name="Nicholas Moger" userId="d7aaf6ab3ee94ea2" providerId="LiveId" clId="{65FE2C10-9F26-47A2-90EF-83FD67563671}" dt="2025-06-22T03:35:00.152" v="26138" actId="1076"/>
          <ac:spMkLst>
            <pc:docMk/>
            <pc:sldMk cId="2244067290" sldId="396"/>
            <ac:spMk id="22" creationId="{F85D666F-2AD7-A32D-2AB3-5952F4366CA8}"/>
          </ac:spMkLst>
        </pc:spChg>
        <pc:spChg chg="add mod">
          <ac:chgData name="Nicholas Moger" userId="d7aaf6ab3ee94ea2" providerId="LiveId" clId="{65FE2C10-9F26-47A2-90EF-83FD67563671}" dt="2025-06-23T07:44:04.731" v="44609" actId="1076"/>
          <ac:spMkLst>
            <pc:docMk/>
            <pc:sldMk cId="2244067290" sldId="396"/>
            <ac:spMk id="23" creationId="{833F59E8-3372-118C-8873-09C75FDD4BC2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5" creationId="{D7981C16-E393-024B-1421-14AA3D48108F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26" creationId="{E4F9187D-173E-B30A-544B-49A342904408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7" creationId="{7385E8C9-4620-A96D-42E2-6684AD406E21}"/>
          </ac:spMkLst>
        </pc:spChg>
        <pc:spChg chg="add mod">
          <ac:chgData name="Nicholas Moger" userId="d7aaf6ab3ee94ea2" providerId="LiveId" clId="{65FE2C10-9F26-47A2-90EF-83FD67563671}" dt="2025-06-23T07:43:12.637" v="44513" actId="1076"/>
          <ac:spMkLst>
            <pc:docMk/>
            <pc:sldMk cId="2244067290" sldId="396"/>
            <ac:spMk id="30" creationId="{89753501-9018-1AD3-FA84-80EA727B542B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38" creationId="{5D380402-D06D-6D07-45A3-1234815134F1}"/>
          </ac:spMkLst>
        </pc:spChg>
        <pc:spChg chg="add mod">
          <ac:chgData name="Nicholas Moger" userId="d7aaf6ab3ee94ea2" providerId="LiveId" clId="{65FE2C10-9F26-47A2-90EF-83FD67563671}" dt="2025-06-23T07:44:04.731" v="44609" actId="1076"/>
          <ac:spMkLst>
            <pc:docMk/>
            <pc:sldMk cId="2244067290" sldId="396"/>
            <ac:spMk id="39" creationId="{78FC596B-0366-3A00-F867-E7F49B9E08E7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40" creationId="{1E32E84A-C8BE-1B5D-98A3-53ACE969F4BA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1" creationId="{467BAC6B-82F7-710A-677F-B10FED6EDB97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2" creationId="{01B4450C-B896-D202-E4DA-76712EC5286A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43" creationId="{E27DEDC3-8E03-9FFA-C162-5D4AC07B7B05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44" creationId="{691AB104-42EF-573E-D27C-25B64D09D83C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5" creationId="{BE9342EC-1DC5-185F-CAF1-3AF941A1FCD8}"/>
          </ac:spMkLst>
        </pc:spChg>
        <pc:spChg chg="add mod">
          <ac:chgData name="Nicholas Moger" userId="d7aaf6ab3ee94ea2" providerId="LiveId" clId="{65FE2C10-9F26-47A2-90EF-83FD67563671}" dt="2025-06-22T04:27:34.983" v="29623" actId="688"/>
          <ac:spMkLst>
            <pc:docMk/>
            <pc:sldMk cId="2244067290" sldId="396"/>
            <ac:spMk id="46" creationId="{35FD5EE0-1616-4E5C-CF17-71941F41F20A}"/>
          </ac:spMkLst>
        </pc:spChg>
        <pc:spChg chg="add mod">
          <ac:chgData name="Nicholas Moger" userId="d7aaf6ab3ee94ea2" providerId="LiveId" clId="{65FE2C10-9F26-47A2-90EF-83FD67563671}" dt="2025-06-22T05:12:33.999" v="32102" actId="688"/>
          <ac:spMkLst>
            <pc:docMk/>
            <pc:sldMk cId="2244067290" sldId="396"/>
            <ac:spMk id="47" creationId="{96CFFB2A-A93B-DAFF-A566-45DAE1529B2B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48" creationId="{F8F9EBEE-1982-1573-E686-CEB1A3ACF902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049" creationId="{F923A586-0EDA-ED77-017E-E9ECD70F1FA4}"/>
          </ac:spMkLst>
        </pc:spChg>
        <pc:spChg chg="add mod">
          <ac:chgData name="Nicholas Moger" userId="d7aaf6ab3ee94ea2" providerId="LiveId" clId="{65FE2C10-9F26-47A2-90EF-83FD67563671}" dt="2025-06-22T03:40:04.313" v="26257" actId="1076"/>
          <ac:spMkLst>
            <pc:docMk/>
            <pc:sldMk cId="2244067290" sldId="396"/>
            <ac:spMk id="1050" creationId="{75749716-34BB-942A-51CA-E3585320F385}"/>
          </ac:spMkLst>
        </pc:spChg>
        <pc:spChg chg="add mod">
          <ac:chgData name="Nicholas Moger" userId="d7aaf6ab3ee94ea2" providerId="LiveId" clId="{65FE2C10-9F26-47A2-90EF-83FD67563671}" dt="2025-06-23T07:52:38.066" v="45003" actId="20577"/>
          <ac:spMkLst>
            <pc:docMk/>
            <pc:sldMk cId="2244067290" sldId="396"/>
            <ac:spMk id="1051" creationId="{C7E70E4A-C73A-C748-7727-5D39BD8F13B7}"/>
          </ac:spMkLst>
        </pc:spChg>
        <pc:picChg chg="add mod">
          <ac:chgData name="Nicholas Moger" userId="d7aaf6ab3ee94ea2" providerId="LiveId" clId="{65FE2C10-9F26-47A2-90EF-83FD67563671}" dt="2025-06-22T03:36:22.379" v="26158" actId="1076"/>
          <ac:picMkLst>
            <pc:docMk/>
            <pc:sldMk cId="2244067290" sldId="396"/>
            <ac:picMk id="18" creationId="{3ACD5057-5A44-55D4-0B25-C39AE0DF21A2}"/>
          </ac:picMkLst>
        </pc:picChg>
        <pc:picChg chg="add mod">
          <ac:chgData name="Nicholas Moger" userId="d7aaf6ab3ee94ea2" providerId="LiveId" clId="{65FE2C10-9F26-47A2-90EF-83FD67563671}" dt="2025-06-22T03:18:03.964" v="25951" actId="1076"/>
          <ac:picMkLst>
            <pc:docMk/>
            <pc:sldMk cId="2244067290" sldId="396"/>
            <ac:picMk id="24" creationId="{319B231C-8589-57D4-349B-8796577D81B7}"/>
          </ac:picMkLst>
        </pc:picChg>
        <pc:picChg chg="add mod">
          <ac:chgData name="Nicholas Moger" userId="d7aaf6ab3ee94ea2" providerId="LiveId" clId="{65FE2C10-9F26-47A2-90EF-83FD67563671}" dt="2025-06-22T03:35:59.844" v="26152" actId="1076"/>
          <ac:picMkLst>
            <pc:docMk/>
            <pc:sldMk cId="2244067290" sldId="396"/>
            <ac:picMk id="29" creationId="{4D547D9A-D601-AB72-5A90-EF4A721502D5}"/>
          </ac:picMkLst>
        </pc:picChg>
        <pc:picChg chg="add mod ord">
          <ac:chgData name="Nicholas Moger" userId="d7aaf6ab3ee94ea2" providerId="LiveId" clId="{65FE2C10-9F26-47A2-90EF-83FD67563671}" dt="2025-06-22T03:35:48.058" v="26148" actId="1076"/>
          <ac:picMkLst>
            <pc:docMk/>
            <pc:sldMk cId="2244067290" sldId="396"/>
            <ac:picMk id="35" creationId="{1F5DE575-845A-662F-5261-E37B3BA6C556}"/>
          </ac:picMkLst>
        </pc:picChg>
      </pc:sldChg>
      <pc:sldChg chg="addSp delSp modSp add mod delAnim modAnim">
        <pc:chgData name="Nicholas Moger" userId="d7aaf6ab3ee94ea2" providerId="LiveId" clId="{65FE2C10-9F26-47A2-90EF-83FD67563671}" dt="2025-06-23T07:14:47.904" v="43912" actId="20577"/>
        <pc:sldMkLst>
          <pc:docMk/>
          <pc:sldMk cId="3722877749" sldId="397"/>
        </pc:sldMkLst>
        <pc:spChg chg="mod">
          <ac:chgData name="Nicholas Moger" userId="d7aaf6ab3ee94ea2" providerId="LiveId" clId="{65FE2C10-9F26-47A2-90EF-83FD67563671}" dt="2025-06-21T05:27:37.659" v="20128" actId="5793"/>
          <ac:spMkLst>
            <pc:docMk/>
            <pc:sldMk cId="3722877749" sldId="397"/>
            <ac:spMk id="5" creationId="{8FB76A6B-E71F-3B94-B668-06C790CBB2CA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6" creationId="{2349F582-98E6-3A97-852A-EF5CA20E6748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7" creationId="{28214B95-B68B-02CF-C461-1B68063602EB}"/>
          </ac:spMkLst>
        </pc:spChg>
        <pc:spChg chg="add mod ord">
          <ac:chgData name="Nicholas Moger" userId="d7aaf6ab3ee94ea2" providerId="LiveId" clId="{65FE2C10-9F26-47A2-90EF-83FD67563671}" dt="2025-06-21T05:04:57.034" v="18704" actId="14100"/>
          <ac:spMkLst>
            <pc:docMk/>
            <pc:sldMk cId="3722877749" sldId="397"/>
            <ac:spMk id="9" creationId="{8FB7D942-D70C-0C88-6959-861116C000B9}"/>
          </ac:spMkLst>
        </pc:spChg>
        <pc:spChg chg="add mod">
          <ac:chgData name="Nicholas Moger" userId="d7aaf6ab3ee94ea2" providerId="LiveId" clId="{65FE2C10-9F26-47A2-90EF-83FD67563671}" dt="2025-06-21T05:28:31.615" v="20133" actId="113"/>
          <ac:spMkLst>
            <pc:docMk/>
            <pc:sldMk cId="3722877749" sldId="397"/>
            <ac:spMk id="14" creationId="{ADD1C908-082E-1E79-BA50-191E90774C13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15" creationId="{188BD813-5000-B3DD-7D3B-964577C8ABC9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0" creationId="{BD3C3D90-0599-C91E-752F-BADBFC18CD19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1" creationId="{3774D635-6403-9E13-765C-5C1DD1E9A6E0}"/>
          </ac:spMkLst>
        </pc:spChg>
        <pc:spChg chg="del">
          <ac:chgData name="Nicholas Moger" userId="d7aaf6ab3ee94ea2" providerId="LiveId" clId="{65FE2C10-9F26-47A2-90EF-83FD67563671}" dt="2025-06-23T06:56:41.056" v="43741" actId="478"/>
          <ac:spMkLst>
            <pc:docMk/>
            <pc:sldMk cId="3722877749" sldId="397"/>
            <ac:spMk id="25" creationId="{F7ECD7A3-4F9D-D17A-56A2-212B2DC09152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7" creationId="{7D09B295-3043-CE80-F4B9-E07849F07C13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28" creationId="{E74B36E4-8C1F-65D9-0186-B765CB0B1657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29" creationId="{84C7A1EA-A5F0-796E-D709-52E58522318D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30" creationId="{B507C870-13FA-FB3E-72A5-8B998019E03B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33" creationId="{90B6E1AC-C2F2-9BCC-07EA-C6C3CFADF87D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38" creationId="{DCFB4EDC-4643-156B-C135-F3CE8012E64B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39" creationId="{3A66FB97-7B95-91D0-C141-9D0B74201847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4" creationId="{BDC65151-1B30-F89E-2953-9DF45A7A2F53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45" creationId="{F4544AB8-DD3E-8C87-1A24-C1A85161FE14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7" creationId="{BCB8ED6E-7DED-027F-FB2D-8883F632AB26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8" creationId="{CE7DF1D8-DAD7-4794-E7BF-BAC9DBB74749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49" creationId="{01C389F4-952F-9CEC-A8AC-3AF407382A4E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51" creationId="{D89CCFBA-B5FC-B1D2-50EE-1D58DF213130}"/>
          </ac:spMkLst>
        </pc:spChg>
        <pc:spChg chg="add mod">
          <ac:chgData name="Nicholas Moger" userId="d7aaf6ab3ee94ea2" providerId="LiveId" clId="{65FE2C10-9F26-47A2-90EF-83FD67563671}" dt="2025-06-23T07:14:47.904" v="43912" actId="20577"/>
          <ac:spMkLst>
            <pc:docMk/>
            <pc:sldMk cId="3722877749" sldId="397"/>
            <ac:spMk id="54" creationId="{AC419EA6-1582-163E-A6ED-AC02EA219F5F}"/>
          </ac:spMkLst>
        </pc:spChg>
        <pc:spChg chg="add mod">
          <ac:chgData name="Nicholas Moger" userId="d7aaf6ab3ee94ea2" providerId="LiveId" clId="{65FE2C10-9F26-47A2-90EF-83FD67563671}" dt="2025-06-21T05:04:30.295" v="18699"/>
          <ac:spMkLst>
            <pc:docMk/>
            <pc:sldMk cId="3722877749" sldId="397"/>
            <ac:spMk id="57" creationId="{C6F2A2EA-7A07-7E7A-023B-EA1F066CE739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58" creationId="{269A038E-5320-A331-A4DD-BCC7B4B1DB94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62" creationId="{4FB336F3-94AF-6B94-C809-9AAE759CEC53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30" creationId="{CE00E695-8875-4634-74D2-57F6683B6B90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32" creationId="{0EF734F8-AC65-7717-5C14-78EDF43688DE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42" creationId="{BF179F7D-C5F2-4ACE-5976-E431D7DAAB52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43" creationId="{6170C227-BEBA-BE72-52C5-ADB2BB163CE6}"/>
          </ac:spMkLst>
        </pc:spChg>
        <pc:graphicFrameChg chg="mod modGraphic">
          <ac:chgData name="Nicholas Moger" userId="d7aaf6ab3ee94ea2" providerId="LiveId" clId="{65FE2C10-9F26-47A2-90EF-83FD67563671}" dt="2025-06-21T05:04:52.967" v="18702" actId="14100"/>
          <ac:graphicFrameMkLst>
            <pc:docMk/>
            <pc:sldMk cId="3722877749" sldId="397"/>
            <ac:graphicFrameMk id="37" creationId="{DB83E8D0-BF62-D072-018E-3E169E495426}"/>
          </ac:graphicFrameMkLst>
        </pc:graphicFrameChg>
        <pc:picChg chg="add mod">
          <ac:chgData name="Nicholas Moger" userId="d7aaf6ab3ee94ea2" providerId="LiveId" clId="{65FE2C10-9F26-47A2-90EF-83FD67563671}" dt="2025-06-21T05:04:54.106" v="18703" actId="1076"/>
          <ac:picMkLst>
            <pc:docMk/>
            <pc:sldMk cId="3722877749" sldId="397"/>
            <ac:picMk id="53" creationId="{87639C3C-791F-83F3-4C23-246E0C41626F}"/>
          </ac:picMkLst>
        </pc:picChg>
        <pc:picChg chg="add mod">
          <ac:chgData name="Nicholas Moger" userId="d7aaf6ab3ee94ea2" providerId="LiveId" clId="{65FE2C10-9F26-47A2-90EF-83FD67563671}" dt="2025-06-23T06:54:06.417" v="43735" actId="1076"/>
          <ac:picMkLst>
            <pc:docMk/>
            <pc:sldMk cId="3722877749" sldId="397"/>
            <ac:picMk id="1026" creationId="{B2A460F4-B8BF-8800-09A9-A19AB9125C78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11:07.916" v="43860" actId="1076"/>
        <pc:sldMkLst>
          <pc:docMk/>
          <pc:sldMk cId="1965936816" sldId="398"/>
        </pc:sldMkLst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" creationId="{61B15710-D9CF-87AB-E9CB-E92E927E9920}"/>
          </ac:spMkLst>
        </pc:spChg>
        <pc:spChg chg="mod">
          <ac:chgData name="Nicholas Moger" userId="d7aaf6ab3ee94ea2" providerId="LiveId" clId="{65FE2C10-9F26-47A2-90EF-83FD67563671}" dt="2025-06-21T06:02:35.710" v="21787" actId="207"/>
          <ac:spMkLst>
            <pc:docMk/>
            <pc:sldMk cId="1965936816" sldId="398"/>
            <ac:spMk id="5" creationId="{A0DCD05C-809C-4D6F-A79F-AA8E24FF070A}"/>
          </ac:spMkLst>
        </pc:spChg>
        <pc:spChg chg="del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6" creationId="{12BFBC0B-351E-47D1-31BC-8949C1ECBCE8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7" creationId="{A05AECA7-EF7E-1D23-A2AD-C361433409CE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8" creationId="{19644001-E8FB-D508-4D67-3AD8F6EEC118}"/>
          </ac:spMkLst>
        </pc:spChg>
        <pc:spChg chg="add mod">
          <ac:chgData name="Nicholas Moger" userId="d7aaf6ab3ee94ea2" providerId="LiveId" clId="{65FE2C10-9F26-47A2-90EF-83FD67563671}" dt="2025-06-21T05:05:38.858" v="18712"/>
          <ac:spMkLst>
            <pc:docMk/>
            <pc:sldMk cId="1965936816" sldId="398"/>
            <ac:spMk id="10" creationId="{D8BE0EB9-D18D-71B4-1B66-0E0D684B481E}"/>
          </ac:spMkLst>
        </pc:spChg>
        <pc:spChg chg="del mod">
          <ac:chgData name="Nicholas Moger" userId="d7aaf6ab3ee94ea2" providerId="LiveId" clId="{65FE2C10-9F26-47A2-90EF-83FD67563671}" dt="2025-06-23T06:56:59.843" v="43752" actId="478"/>
          <ac:spMkLst>
            <pc:docMk/>
            <pc:sldMk cId="1965936816" sldId="398"/>
            <ac:spMk id="11" creationId="{5E4BA389-C9A7-2E83-60C1-8A8AFC1EC626}"/>
          </ac:spMkLst>
        </pc:spChg>
        <pc:spChg chg="del">
          <ac:chgData name="Nicholas Moger" userId="d7aaf6ab3ee94ea2" providerId="LiveId" clId="{65FE2C10-9F26-47A2-90EF-83FD67563671}" dt="2025-06-23T06:56:55.909" v="43747" actId="478"/>
          <ac:spMkLst>
            <pc:docMk/>
            <pc:sldMk cId="1965936816" sldId="398"/>
            <ac:spMk id="12" creationId="{8E699BC8-EA72-EA62-442E-584113AF3466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5" creationId="{C3E0572B-7DB8-C937-E991-7A888E4DBD4A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6" creationId="{C0887E77-8C80-728A-FC36-D8F28013544F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8" creationId="{3146BE6C-D08B-F6AB-3B6A-C7427A3C6973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19" creationId="{C466ECD8-AB68-1958-A2CD-5A20FB26948F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1" creationId="{DF63419C-A481-F84C-4B7C-5FDB826E334A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2" creationId="{DDED269F-1FC9-7212-B6F6-91CB5A367BA0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3" creationId="{78654C95-390A-3692-302E-8290173508D9}"/>
          </ac:spMkLst>
        </pc:spChg>
        <pc:spChg chg="del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4" creationId="{6A98F748-0737-B24A-E499-57DF19A94824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5" creationId="{584D9D92-BE64-EB3E-C5BC-2537F292FBD4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26" creationId="{004E89D5-6F88-2273-77F3-012419D3C142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27" creationId="{DC160E03-7723-E749-854C-F9510566783A}"/>
          </ac:spMkLst>
        </pc:spChg>
        <pc:spChg chg="del mod">
          <ac:chgData name="Nicholas Moger" userId="d7aaf6ab3ee94ea2" providerId="LiveId" clId="{65FE2C10-9F26-47A2-90EF-83FD67563671}" dt="2025-06-23T06:56:55.392" v="43746" actId="478"/>
          <ac:spMkLst>
            <pc:docMk/>
            <pc:sldMk cId="1965936816" sldId="398"/>
            <ac:spMk id="28" creationId="{235C8E78-26F2-D16D-8003-4F008D277CF8}"/>
          </ac:spMkLst>
        </pc:spChg>
        <pc:spChg chg="del mod">
          <ac:chgData name="Nicholas Moger" userId="d7aaf6ab3ee94ea2" providerId="LiveId" clId="{65FE2C10-9F26-47A2-90EF-83FD67563671}" dt="2025-06-23T06:56:51.490" v="43744" actId="478"/>
          <ac:spMkLst>
            <pc:docMk/>
            <pc:sldMk cId="1965936816" sldId="398"/>
            <ac:spMk id="29" creationId="{2C85A917-E96D-B038-8E06-43516E2BE51E}"/>
          </ac:spMkLst>
        </pc:spChg>
        <pc:spChg chg="del mod">
          <ac:chgData name="Nicholas Moger" userId="d7aaf6ab3ee94ea2" providerId="LiveId" clId="{65FE2C10-9F26-47A2-90EF-83FD67563671}" dt="2025-06-23T06:56:51.490" v="43744" actId="478"/>
          <ac:spMkLst>
            <pc:docMk/>
            <pc:sldMk cId="1965936816" sldId="398"/>
            <ac:spMk id="30" creationId="{A5EAF04C-CB6A-792A-6315-A5D14755D109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31" creationId="{FC999A5A-EB72-BB24-4012-5AF075156E4E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32" creationId="{1FA2BCAA-A7CB-960F-9E29-6955B063EE2A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33" creationId="{85792223-B44F-8437-C0D8-B98623FC8B80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34" creationId="{BE809BFD-3C89-4FA9-FB9F-5C7E9D7CE993}"/>
          </ac:spMkLst>
        </pc:spChg>
        <pc:spChg chg="del">
          <ac:chgData name="Nicholas Moger" userId="d7aaf6ab3ee94ea2" providerId="LiveId" clId="{65FE2C10-9F26-47A2-90EF-83FD67563671}" dt="2025-06-23T06:56:56.727" v="43748" actId="478"/>
          <ac:spMkLst>
            <pc:docMk/>
            <pc:sldMk cId="1965936816" sldId="398"/>
            <ac:spMk id="35" creationId="{21D20377-0B09-7E89-943C-10CB5AE06BDE}"/>
          </ac:spMkLst>
        </pc:spChg>
        <pc:spChg chg="del">
          <ac:chgData name="Nicholas Moger" userId="d7aaf6ab3ee94ea2" providerId="LiveId" clId="{65FE2C10-9F26-47A2-90EF-83FD67563671}" dt="2025-06-23T06:56:59.202" v="43751" actId="478"/>
          <ac:spMkLst>
            <pc:docMk/>
            <pc:sldMk cId="1965936816" sldId="398"/>
            <ac:spMk id="36" creationId="{303FB3CC-A4E4-EEAC-F8DF-5B2A7CCE639F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39" creationId="{D81001EB-6150-9490-A818-335F2CD4FCDB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40" creationId="{84028F07-7486-62E3-6D9D-AB92626AB851}"/>
          </ac:spMkLst>
        </pc:spChg>
        <pc:spChg chg="del">
          <ac:chgData name="Nicholas Moger" userId="d7aaf6ab3ee94ea2" providerId="LiveId" clId="{65FE2C10-9F26-47A2-90EF-83FD67563671}" dt="2025-06-23T06:56:57.766" v="43749" actId="478"/>
          <ac:spMkLst>
            <pc:docMk/>
            <pc:sldMk cId="1965936816" sldId="398"/>
            <ac:spMk id="41" creationId="{FAF33A93-F927-BEC0-A078-4A714201315D}"/>
          </ac:spMkLst>
        </pc:spChg>
        <pc:spChg chg="del">
          <ac:chgData name="Nicholas Moger" userId="d7aaf6ab3ee94ea2" providerId="LiveId" clId="{65FE2C10-9F26-47A2-90EF-83FD67563671}" dt="2025-06-23T06:56:58.477" v="43750" actId="478"/>
          <ac:spMkLst>
            <pc:docMk/>
            <pc:sldMk cId="1965936816" sldId="398"/>
            <ac:spMk id="44" creationId="{B346ED1F-8A0F-0997-80A0-342A4C6014CC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45" creationId="{44573750-59D0-100E-B210-BD3176AC8F02}"/>
          </ac:spMkLst>
        </pc:spChg>
        <pc:spChg chg="del mod">
          <ac:chgData name="Nicholas Moger" userId="d7aaf6ab3ee94ea2" providerId="LiveId" clId="{65FE2C10-9F26-47A2-90EF-83FD67563671}" dt="2025-06-23T06:57:01.430" v="43754" actId="478"/>
          <ac:spMkLst>
            <pc:docMk/>
            <pc:sldMk cId="1965936816" sldId="398"/>
            <ac:spMk id="46" creationId="{3BE49EAE-8BFE-5496-23C9-899E736BA3C2}"/>
          </ac:spMkLst>
        </pc:spChg>
        <pc:spChg chg="del mod">
          <ac:chgData name="Nicholas Moger" userId="d7aaf6ab3ee94ea2" providerId="LiveId" clId="{65FE2C10-9F26-47A2-90EF-83FD67563671}" dt="2025-06-23T06:57:02.090" v="43755" actId="478"/>
          <ac:spMkLst>
            <pc:docMk/>
            <pc:sldMk cId="1965936816" sldId="398"/>
            <ac:spMk id="47" creationId="{0B6527A4-498D-C5E8-EECD-35CE12A0CA33}"/>
          </ac:spMkLst>
        </pc:spChg>
        <pc:spChg chg="del mod">
          <ac:chgData name="Nicholas Moger" userId="d7aaf6ab3ee94ea2" providerId="LiveId" clId="{65FE2C10-9F26-47A2-90EF-83FD67563671}" dt="2025-06-23T06:57:00.299" v="43753" actId="478"/>
          <ac:spMkLst>
            <pc:docMk/>
            <pc:sldMk cId="1965936816" sldId="398"/>
            <ac:spMk id="48" creationId="{9E353E69-FA5F-D7FC-8B0A-F2BF0D8657BD}"/>
          </ac:spMkLst>
        </pc:spChg>
        <pc:spChg chg="add mod">
          <ac:chgData name="Nicholas Moger" userId="d7aaf6ab3ee94ea2" providerId="LiveId" clId="{65FE2C10-9F26-47A2-90EF-83FD67563671}" dt="2025-06-23T07:10:41.537" v="43858" actId="108"/>
          <ac:spMkLst>
            <pc:docMk/>
            <pc:sldMk cId="1965936816" sldId="398"/>
            <ac:spMk id="49" creationId="{3F6A0FC8-F408-AFF1-39CC-AB7BEB486538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0" creationId="{36F4EF38-71E2-9980-EF33-B524DCEE8EE9}"/>
          </ac:spMkLst>
        </pc:spChg>
        <pc:spChg chg="add mod">
          <ac:chgData name="Nicholas Moger" userId="d7aaf6ab3ee94ea2" providerId="LiveId" clId="{65FE2C10-9F26-47A2-90EF-83FD67563671}" dt="2025-06-23T07:07:41.649" v="43830" actId="114"/>
          <ac:spMkLst>
            <pc:docMk/>
            <pc:sldMk cId="1965936816" sldId="398"/>
            <ac:spMk id="52" creationId="{4EF5B841-6001-435E-090A-1C750D788936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53" creationId="{4A758226-B10E-26D3-DDF6-A514A228FBF0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5" creationId="{428C0ED5-F277-3BA3-FF86-F798B2421D82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6" creationId="{0C66C61B-F54C-59A9-2479-032F0114F739}"/>
          </ac:spMkLst>
        </pc:spChg>
        <pc:spChg chg="add mod">
          <ac:chgData name="Nicholas Moger" userId="d7aaf6ab3ee94ea2" providerId="LiveId" clId="{65FE2C10-9F26-47A2-90EF-83FD67563671}" dt="2025-06-21T05:33:39.521" v="20309" actId="1076"/>
          <ac:spMkLst>
            <pc:docMk/>
            <pc:sldMk cId="1965936816" sldId="398"/>
            <ac:spMk id="57" creationId="{904FA693-2AA9-E37B-B772-345682560933}"/>
          </ac:spMkLst>
        </pc:spChg>
        <pc:spChg chg="add mod">
          <ac:chgData name="Nicholas Moger" userId="d7aaf6ab3ee94ea2" providerId="LiveId" clId="{65FE2C10-9F26-47A2-90EF-83FD67563671}" dt="2025-06-23T07:11:07.916" v="43860" actId="1076"/>
          <ac:spMkLst>
            <pc:docMk/>
            <pc:sldMk cId="1965936816" sldId="398"/>
            <ac:spMk id="59" creationId="{692777A7-6598-4E03-2FFA-506832C76B2B}"/>
          </ac:spMkLst>
        </pc:spChg>
        <pc:spChg chg="add mod">
          <ac:chgData name="Nicholas Moger" userId="d7aaf6ab3ee94ea2" providerId="LiveId" clId="{65FE2C10-9F26-47A2-90EF-83FD67563671}" dt="2025-06-23T07:11:04.882" v="43859" actId="14100"/>
          <ac:spMkLst>
            <pc:docMk/>
            <pc:sldMk cId="1965936816" sldId="398"/>
            <ac:spMk id="61" creationId="{38FED86A-6551-964E-0ABB-E7C05047AF6E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63" creationId="{BD1F9AF0-B9D1-DE14-81CC-544B54193CD3}"/>
          </ac:spMkLst>
        </pc:spChg>
        <pc:spChg chg="add mod">
          <ac:chgData name="Nicholas Moger" userId="d7aaf6ab3ee94ea2" providerId="LiveId" clId="{65FE2C10-9F26-47A2-90EF-83FD67563671}" dt="2025-06-23T07:08:00.396" v="43831" actId="14100"/>
          <ac:spMkLst>
            <pc:docMk/>
            <pc:sldMk cId="1965936816" sldId="398"/>
            <ac:spMk id="1024" creationId="{A85A0997-3B46-07AA-4CD7-2B40FF75B5D5}"/>
          </ac:spMkLst>
        </pc:spChg>
        <pc:spChg chg="add mod">
          <ac:chgData name="Nicholas Moger" userId="d7aaf6ab3ee94ea2" providerId="LiveId" clId="{65FE2C10-9F26-47A2-90EF-83FD67563671}" dt="2025-06-23T07:10:35.235" v="43857" actId="14100"/>
          <ac:spMkLst>
            <pc:docMk/>
            <pc:sldMk cId="1965936816" sldId="398"/>
            <ac:spMk id="1029" creationId="{E43AC17C-EBE6-9929-0A7D-C6E4A9434F91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0" creationId="{B5491323-D172-E37A-5149-73CA010223D5}"/>
          </ac:spMkLst>
        </pc:spChg>
        <pc:spChg chg="add mod">
          <ac:chgData name="Nicholas Moger" userId="d7aaf6ab3ee94ea2" providerId="LiveId" clId="{65FE2C10-9F26-47A2-90EF-83FD67563671}" dt="2025-06-23T07:02:08.486" v="43790" actId="1076"/>
          <ac:spMkLst>
            <pc:docMk/>
            <pc:sldMk cId="1965936816" sldId="398"/>
            <ac:spMk id="1031" creationId="{4B9DF021-A937-0FC7-5EC3-65BB310AA437}"/>
          </ac:spMkLst>
        </pc:spChg>
        <pc:spChg chg="add mod ord">
          <ac:chgData name="Nicholas Moger" userId="d7aaf6ab3ee94ea2" providerId="LiveId" clId="{65FE2C10-9F26-47A2-90EF-83FD67563671}" dt="2025-06-23T07:02:04.566" v="43789" actId="166"/>
          <ac:spMkLst>
            <pc:docMk/>
            <pc:sldMk cId="1965936816" sldId="398"/>
            <ac:spMk id="1032" creationId="{D89A910A-4C37-3378-447C-266E4BFFB2EC}"/>
          </ac:spMkLst>
        </pc:spChg>
        <pc:spChg chg="add mod">
          <ac:chgData name="Nicholas Moger" userId="d7aaf6ab3ee94ea2" providerId="LiveId" clId="{65FE2C10-9F26-47A2-90EF-83FD67563671}" dt="2025-06-23T07:02:13.012" v="43791" actId="1076"/>
          <ac:spMkLst>
            <pc:docMk/>
            <pc:sldMk cId="1965936816" sldId="398"/>
            <ac:spMk id="1033" creationId="{38A55448-38B5-7617-E1EA-F6D34F78A1FC}"/>
          </ac:spMkLst>
        </pc:spChg>
        <pc:spChg chg="mod">
          <ac:chgData name="Nicholas Moger" userId="d7aaf6ab3ee94ea2" providerId="LiveId" clId="{65FE2C10-9F26-47A2-90EF-83FD67563671}" dt="2025-06-23T07:09:11.805" v="43851" actId="1076"/>
          <ac:spMkLst>
            <pc:docMk/>
            <pc:sldMk cId="1965936816" sldId="398"/>
            <ac:spMk id="1034" creationId="{923202B2-D225-A571-08B4-451693B240A7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5" creationId="{9CD58914-719B-D12C-B159-196A811FCBC1}"/>
          </ac:spMkLst>
        </pc:spChg>
        <pc:spChg chg="add mod">
          <ac:chgData name="Nicholas Moger" userId="d7aaf6ab3ee94ea2" providerId="LiveId" clId="{65FE2C10-9F26-47A2-90EF-83FD67563671}" dt="2025-06-23T07:01:40.564" v="43780" actId="14100"/>
          <ac:spMkLst>
            <pc:docMk/>
            <pc:sldMk cId="1965936816" sldId="398"/>
            <ac:spMk id="1036" creationId="{0CEE2609-61BB-9D8C-5ACA-7929CF14BF1C}"/>
          </ac:spMkLst>
        </pc:spChg>
        <pc:spChg chg="add mod ord">
          <ac:chgData name="Nicholas Moger" userId="d7aaf6ab3ee94ea2" providerId="LiveId" clId="{65FE2C10-9F26-47A2-90EF-83FD67563671}" dt="2025-06-23T07:09:15.698" v="43852" actId="167"/>
          <ac:spMkLst>
            <pc:docMk/>
            <pc:sldMk cId="1965936816" sldId="398"/>
            <ac:spMk id="1037" creationId="{102A3C35-1B44-68C9-DF32-BDCD83AFB90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8" creationId="{090C009A-1276-3874-E891-42B092D1DF44}"/>
          </ac:spMkLst>
        </pc:spChg>
        <pc:spChg chg="ord">
          <ac:chgData name="Nicholas Moger" userId="d7aaf6ab3ee94ea2" providerId="LiveId" clId="{65FE2C10-9F26-47A2-90EF-83FD67563671}" dt="2025-06-23T07:01:44.375" v="43781" actId="167"/>
          <ac:spMkLst>
            <pc:docMk/>
            <pc:sldMk cId="1965936816" sldId="398"/>
            <ac:spMk id="1039" creationId="{89557253-168D-26A3-5318-1851EB99B523}"/>
          </ac:spMkLst>
        </pc:spChg>
        <pc:spChg chg="add mod">
          <ac:chgData name="Nicholas Moger" userId="d7aaf6ab3ee94ea2" providerId="LiveId" clId="{65FE2C10-9F26-47A2-90EF-83FD67563671}" dt="2025-06-21T05:33:33.839" v="20308" actId="20577"/>
          <ac:spMkLst>
            <pc:docMk/>
            <pc:sldMk cId="1965936816" sldId="398"/>
            <ac:spMk id="1040" creationId="{ACD2EBD1-40F7-204E-A2AE-570813AE49D5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1041" creationId="{0C883162-88D7-51CE-2457-6AE8134A3336}"/>
          </ac:spMkLst>
        </pc:spChg>
        <pc:spChg chg="del mod topLvl">
          <ac:chgData name="Nicholas Moger" userId="d7aaf6ab3ee94ea2" providerId="LiveId" clId="{65FE2C10-9F26-47A2-90EF-83FD67563671}" dt="2025-06-23T07:00:51.086" v="43771" actId="478"/>
          <ac:spMkLst>
            <pc:docMk/>
            <pc:sldMk cId="1965936816" sldId="398"/>
            <ac:spMk id="1043" creationId="{9774712B-C0B2-DF95-D4FA-FBFEFF64728E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4" creationId="{328DB08D-6125-8C5C-AFC4-C225E077575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5" creationId="{E023B4D9-0DF6-C0F2-B2AA-F551AD9E531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8" creationId="{C78D409F-069D-0870-C4B2-7A05354B9C83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5" creationId="{13436101-9375-F4EE-4357-EF145183223C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6" creationId="{1A778FD2-2980-FD14-71B8-315A7B86E1EA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7" creationId="{59E33A17-11D1-828B-FFDF-1F33C07DAA30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8" creationId="{F631D148-1B60-EE57-2131-0EDF84640EDE}"/>
          </ac:spMkLst>
        </pc:spChg>
        <pc:spChg chg="add mod">
          <ac:chgData name="Nicholas Moger" userId="d7aaf6ab3ee94ea2" providerId="LiveId" clId="{65FE2C10-9F26-47A2-90EF-83FD67563671}" dt="2025-06-23T07:08:12.879" v="43845" actId="1076"/>
          <ac:spMkLst>
            <pc:docMk/>
            <pc:sldMk cId="1965936816" sldId="398"/>
            <ac:spMk id="1060" creationId="{DFA7A431-6360-B6F5-2064-EF12DA57BA4F}"/>
          </ac:spMkLst>
        </pc:spChg>
        <pc:grpChg chg="mod">
          <ac:chgData name="Nicholas Moger" userId="d7aaf6ab3ee94ea2" providerId="LiveId" clId="{65FE2C10-9F26-47A2-90EF-83FD67563671}" dt="2025-06-23T07:00:37.619" v="43769" actId="1076"/>
          <ac:grpSpMkLst>
            <pc:docMk/>
            <pc:sldMk cId="1965936816" sldId="398"/>
            <ac:grpSpMk id="9" creationId="{3AC4EBC3-654E-74C6-D7B3-7052251DFA5D}"/>
          </ac:grpSpMkLst>
        </pc:grpChg>
        <pc:picChg chg="del">
          <ac:chgData name="Nicholas Moger" userId="d7aaf6ab3ee94ea2" providerId="LiveId" clId="{65FE2C10-9F26-47A2-90EF-83FD67563671}" dt="2025-06-23T06:56:49.655" v="43743" actId="478"/>
          <ac:picMkLst>
            <pc:docMk/>
            <pc:sldMk cId="1965936816" sldId="398"/>
            <ac:picMk id="17" creationId="{B7D52F7B-4E11-EB51-5AC7-7CAAE9168892}"/>
          </ac:picMkLst>
        </pc:picChg>
      </pc:sldChg>
      <pc:sldChg chg="addSp modSp add del mod">
        <pc:chgData name="Nicholas Moger" userId="d7aaf6ab3ee94ea2" providerId="LiveId" clId="{65FE2C10-9F26-47A2-90EF-83FD67563671}" dt="2025-06-21T06:01:48.279" v="21764" actId="47"/>
        <pc:sldMkLst>
          <pc:docMk/>
          <pc:sldMk cId="3580866370" sldId="399"/>
        </pc:sldMkLst>
      </pc:sldChg>
      <pc:sldChg chg="addSp delSp modSp add mod modAnim">
        <pc:chgData name="Nicholas Moger" userId="d7aaf6ab3ee94ea2" providerId="LiveId" clId="{65FE2C10-9F26-47A2-90EF-83FD67563671}" dt="2025-06-23T07:12:49.708" v="43869" actId="6549"/>
        <pc:sldMkLst>
          <pc:docMk/>
          <pc:sldMk cId="2223866430" sldId="400"/>
        </pc:sldMkLst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" creationId="{7F631EE6-CE04-6522-514B-F71C366BFE49}"/>
          </ac:spMkLst>
        </pc:spChg>
        <pc:spChg chg="mod">
          <ac:chgData name="Nicholas Moger" userId="d7aaf6ab3ee94ea2" providerId="LiveId" clId="{65FE2C10-9F26-47A2-90EF-83FD67563671}" dt="2025-06-21T06:02:32.978" v="21786" actId="207"/>
          <ac:spMkLst>
            <pc:docMk/>
            <pc:sldMk cId="2223866430" sldId="400"/>
            <ac:spMk id="5" creationId="{D5C3AA7C-9212-DD57-DC1A-D9CE4FAE72DA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6" creationId="{114BC6B8-3AA1-C895-C909-D8BAB654CF2A}"/>
          </ac:spMkLst>
        </pc:spChg>
        <pc:spChg chg="mod">
          <ac:chgData name="Nicholas Moger" userId="d7aaf6ab3ee94ea2" providerId="LiveId" clId="{65FE2C10-9F26-47A2-90EF-83FD67563671}" dt="2025-06-23T06:57:13.961" v="43760" actId="1076"/>
          <ac:spMkLst>
            <pc:docMk/>
            <pc:sldMk cId="2223866430" sldId="400"/>
            <ac:spMk id="7" creationId="{3C3518DC-4EF6-5CA5-A75D-604161BEDADF}"/>
          </ac:spMkLst>
        </pc:spChg>
        <pc:spChg chg="del">
          <ac:chgData name="Nicholas Moger" userId="d7aaf6ab3ee94ea2" providerId="LiveId" clId="{65FE2C10-9F26-47A2-90EF-83FD67563671}" dt="2025-06-23T06:57:12.878" v="43759" actId="478"/>
          <ac:spMkLst>
            <pc:docMk/>
            <pc:sldMk cId="2223866430" sldId="400"/>
            <ac:spMk id="12" creationId="{8F4A9DDA-1447-86DC-5B56-4B6DAEDA7760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5" creationId="{B0BFC547-C487-F79B-DAD6-53111DC969F9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6" creationId="{3DC7E5E9-8539-6011-13E2-2E0FA278A85F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8" creationId="{71CC9707-235C-17CE-B6CA-0308A24E722B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19" creationId="{F3803196-9A31-505D-9FF7-3E053CDB81C1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0" creationId="{F318B79C-BFB2-7570-2F03-0782F4E26287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1" creationId="{0A5EFAB4-D7D5-EB0A-2EBB-1B58CD278463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3" creationId="{0E77FD16-7550-7B35-1394-3E5B22AFEAAE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4" creationId="{0BF0E125-52C4-7F1B-E780-24790DEB0CB9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5" creationId="{E546A214-077B-646C-0578-6D5FFF6DD844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26" creationId="{E4A81972-4CEE-F756-58A2-799D71E356D2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27" creationId="{94CBEAC4-A2C1-C69E-701A-9C58C639DB37}"/>
          </ac:spMkLst>
        </pc:spChg>
        <pc:spChg chg="del">
          <ac:chgData name="Nicholas Moger" userId="d7aaf6ab3ee94ea2" providerId="LiveId" clId="{65FE2C10-9F26-47A2-90EF-83FD67563671}" dt="2025-06-23T06:57:17.349" v="43762" actId="478"/>
          <ac:spMkLst>
            <pc:docMk/>
            <pc:sldMk cId="2223866430" sldId="400"/>
            <ac:spMk id="28" creationId="{BF203723-962D-26C3-F9EF-93FE50E6CFEB}"/>
          </ac:spMkLst>
        </pc:spChg>
        <pc:spChg chg="del">
          <ac:chgData name="Nicholas Moger" userId="d7aaf6ab3ee94ea2" providerId="LiveId" clId="{65FE2C10-9F26-47A2-90EF-83FD67563671}" dt="2025-06-23T06:57:15.536" v="43761" actId="478"/>
          <ac:spMkLst>
            <pc:docMk/>
            <pc:sldMk cId="2223866430" sldId="400"/>
            <ac:spMk id="29" creationId="{43135FE3-7A1C-285D-1DB6-4C3D4A0E2A38}"/>
          </ac:spMkLst>
        </pc:spChg>
        <pc:spChg chg="del">
          <ac:chgData name="Nicholas Moger" userId="d7aaf6ab3ee94ea2" providerId="LiveId" clId="{65FE2C10-9F26-47A2-90EF-83FD67563671}" dt="2025-06-23T06:57:15.536" v="43761" actId="478"/>
          <ac:spMkLst>
            <pc:docMk/>
            <pc:sldMk cId="2223866430" sldId="400"/>
            <ac:spMk id="30" creationId="{D12FAE85-9C10-360E-7D4E-E8203AF7BA16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31" creationId="{E28BC837-7087-4B21-5C38-51830F088102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32" creationId="{BCC14036-9D8B-C3C9-622D-D8D7B33ED86A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33" creationId="{253849A8-224D-FD0A-556C-F07B533E3406}"/>
          </ac:spMkLst>
        </pc:spChg>
        <pc:spChg chg="add mod">
          <ac:chgData name="Nicholas Moger" userId="d7aaf6ab3ee94ea2" providerId="LiveId" clId="{65FE2C10-9F26-47A2-90EF-83FD67563671}" dt="2025-06-21T05:52:57.268" v="21763" actId="1076"/>
          <ac:spMkLst>
            <pc:docMk/>
            <pc:sldMk cId="2223866430" sldId="400"/>
            <ac:spMk id="37" creationId="{FA4ACC86-15EA-207F-3266-E0C478688994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1" creationId="{9ACDFE60-0B8C-8253-009B-5518382600EC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43" creationId="{9B23C1F7-C7BA-3400-FAD0-31A77716E12E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4" creationId="{BB7113AC-8749-0C50-0DD6-7EC7275001D6}"/>
          </ac:spMkLst>
        </pc:spChg>
        <pc:spChg chg="del">
          <ac:chgData name="Nicholas Moger" userId="d7aaf6ab3ee94ea2" providerId="LiveId" clId="{65FE2C10-9F26-47A2-90EF-83FD67563671}" dt="2025-06-23T06:57:11.867" v="43758" actId="478"/>
          <ac:spMkLst>
            <pc:docMk/>
            <pc:sldMk cId="2223866430" sldId="400"/>
            <ac:spMk id="46" creationId="{1035ED7B-411B-27CD-80EF-53437CDFF1E3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7" creationId="{639A6C3C-CC44-50CB-6CA5-B643B0886EA8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8" creationId="{37D2BD75-003C-39DA-956E-2AC01738832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50" creationId="{81472621-F5CB-DF18-CC47-9F41CCFBF1BE}"/>
          </ac:spMkLst>
        </pc:spChg>
        <pc:spChg chg="mod">
          <ac:chgData name="Nicholas Moger" userId="d7aaf6ab3ee94ea2" providerId="LiveId" clId="{65FE2C10-9F26-47A2-90EF-83FD67563671}" dt="2025-06-23T07:12:49.708" v="43869" actId="6549"/>
          <ac:spMkLst>
            <pc:docMk/>
            <pc:sldMk cId="2223866430" sldId="400"/>
            <ac:spMk id="52" creationId="{E3F5626D-075B-D8CE-B70D-09A6961307F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55" creationId="{FB046FFA-FD15-96F1-9D8F-23532F342291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61" creationId="{7EF878AC-1144-ED62-912E-21A92D9ACBA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4" creationId="{690F4F09-197E-E0DC-9929-B7AE924DB4B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6" creationId="{8E77B59F-CC8C-71AC-52A5-D175B2C4A00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7" creationId="{4DC8A0F6-A545-0E9D-2BAF-1929D7E47F7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30" creationId="{49C8FC7C-E962-30C3-ECE8-79352924D9F4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1" creationId="{0C857F72-BCF4-C518-4E9A-44CFFE9DCC1B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2" creationId="{F6FCBB85-ADBF-29B0-B351-69F3EDEDB018}"/>
          </ac:spMkLst>
        </pc:spChg>
        <pc:spChg chg="del">
          <ac:chgData name="Nicholas Moger" userId="d7aaf6ab3ee94ea2" providerId="LiveId" clId="{65FE2C10-9F26-47A2-90EF-83FD67563671}" dt="2025-06-23T07:03:35.561" v="43796" actId="478"/>
          <ac:spMkLst>
            <pc:docMk/>
            <pc:sldMk cId="2223866430" sldId="400"/>
            <ac:spMk id="1033" creationId="{01D3558C-AA89-7077-87B8-EABE099BB69F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34" creationId="{8874EFCB-8E74-4737-497B-E2194F46880C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6" creationId="{C00C8FD9-80A6-D615-3676-90A7389EFECD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7" creationId="{E9BC536F-5072-97CF-8CCA-CA6FA230C100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44" creationId="{41F33351-A112-B8F8-5962-8BC7BAA3FB9F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48" creationId="{FAD8371C-5C24-8D3D-0F8B-9D98C42ADD87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49" creationId="{F1185A24-2F4D-DC1A-4A12-AAFCB4B82790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55" creationId="{2DC580DD-3157-047E-A30E-D6383561B008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1" creationId="{6A095B3E-B9F2-477C-BB4B-BACF71760122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3" creationId="{55FAE470-D61A-0DC3-CE76-319A1470F4C5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9" creationId="{9F66B6AF-AC24-ACF5-AECE-EFEA40EDFE61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71" creationId="{156EB3AA-EC5C-693D-14C3-1D4069D3A098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2" creationId="{1FCAE3A5-0EFC-F43A-8BB3-81BF95F7AD27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3" creationId="{CCE9F105-66D3-0A6F-96D1-B19F8DB31EB1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4" creationId="{00E5836D-2D98-E1DC-69D6-0ED385567E2E}"/>
          </ac:spMkLst>
        </pc:spChg>
        <pc:picChg chg="add mod">
          <ac:chgData name="Nicholas Moger" userId="d7aaf6ab3ee94ea2" providerId="LiveId" clId="{65FE2C10-9F26-47A2-90EF-83FD67563671}" dt="2025-06-21T05:52:57.268" v="21763" actId="1076"/>
          <ac:picMkLst>
            <pc:docMk/>
            <pc:sldMk cId="2223866430" sldId="400"/>
            <ac:picMk id="9" creationId="{79A8C92C-7B56-3B2C-F227-A0463967D95A}"/>
          </ac:picMkLst>
        </pc:picChg>
        <pc:picChg chg="add mod">
          <ac:chgData name="Nicholas Moger" userId="d7aaf6ab3ee94ea2" providerId="LiveId" clId="{65FE2C10-9F26-47A2-90EF-83FD67563671}" dt="2025-06-21T05:52:57.268" v="21763" actId="1076"/>
          <ac:picMkLst>
            <pc:docMk/>
            <pc:sldMk cId="2223866430" sldId="400"/>
            <ac:picMk id="39" creationId="{08CDF8E5-1774-4760-8BD7-9F92BBB10C28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16:41.331" v="43982" actId="20577"/>
        <pc:sldMkLst>
          <pc:docMk/>
          <pc:sldMk cId="3870849737" sldId="401"/>
        </pc:sldMkLst>
        <pc:spChg chg="mod">
          <ac:chgData name="Nicholas Moger" userId="d7aaf6ab3ee94ea2" providerId="LiveId" clId="{65FE2C10-9F26-47A2-90EF-83FD67563671}" dt="2025-06-21T06:02:26.661" v="21785" actId="207"/>
          <ac:spMkLst>
            <pc:docMk/>
            <pc:sldMk cId="3870849737" sldId="401"/>
            <ac:spMk id="5" creationId="{0FDBB266-59F4-34BF-2730-A1684ABD7F29}"/>
          </ac:spMkLst>
        </pc:spChg>
        <pc:spChg chg="mod">
          <ac:chgData name="Nicholas Moger" userId="d7aaf6ab3ee94ea2" providerId="LiveId" clId="{65FE2C10-9F26-47A2-90EF-83FD67563671}" dt="2025-06-23T07:16:41.331" v="43982" actId="20577"/>
          <ac:spMkLst>
            <pc:docMk/>
            <pc:sldMk cId="3870849737" sldId="401"/>
            <ac:spMk id="49" creationId="{D7495857-94AC-F73A-3328-75496D73B215}"/>
          </ac:spMkLst>
        </pc:spChg>
        <pc:spChg chg="mod">
          <ac:chgData name="Nicholas Moger" userId="d7aaf6ab3ee94ea2" providerId="LiveId" clId="{65FE2C10-9F26-47A2-90EF-83FD67563671}" dt="2025-06-21T07:32:51.111" v="21884" actId="1076"/>
          <ac:spMkLst>
            <pc:docMk/>
            <pc:sldMk cId="3870849737" sldId="401"/>
            <ac:spMk id="52" creationId="{5C148321-98B9-DE37-1C65-013B31C2F35D}"/>
          </ac:spMkLst>
        </pc:spChg>
        <pc:spChg chg="add del mod">
          <ac:chgData name="Nicholas Moger" userId="d7aaf6ab3ee94ea2" providerId="LiveId" clId="{65FE2C10-9F26-47A2-90EF-83FD67563671}" dt="2025-06-21T07:51:43.573" v="22025" actId="1076"/>
          <ac:spMkLst>
            <pc:docMk/>
            <pc:sldMk cId="3870849737" sldId="401"/>
            <ac:spMk id="61" creationId="{0FE59BB1-98CB-9416-E1B3-BEB8464F124E}"/>
          </ac:spMkLst>
        </pc:spChg>
        <pc:spChg chg="add mod">
          <ac:chgData name="Nicholas Moger" userId="d7aaf6ab3ee94ea2" providerId="LiveId" clId="{65FE2C10-9F26-47A2-90EF-83FD67563671}" dt="2025-06-21T08:02:32.881" v="22459" actId="14100"/>
          <ac:spMkLst>
            <pc:docMk/>
            <pc:sldMk cId="3870849737" sldId="401"/>
            <ac:spMk id="1040" creationId="{E78AE6B9-6DF1-14CE-2EB3-D86B00814242}"/>
          </ac:spMkLst>
        </pc:spChg>
        <pc:spChg chg="add mod">
          <ac:chgData name="Nicholas Moger" userId="d7aaf6ab3ee94ea2" providerId="LiveId" clId="{65FE2C10-9F26-47A2-90EF-83FD67563671}" dt="2025-06-21T08:03:24.175" v="22486" actId="20577"/>
          <ac:spMkLst>
            <pc:docMk/>
            <pc:sldMk cId="3870849737" sldId="401"/>
            <ac:spMk id="1041" creationId="{706F88E8-64AE-B624-B979-7611F5B69639}"/>
          </ac:spMkLst>
        </pc:spChg>
        <pc:spChg chg="add mod">
          <ac:chgData name="Nicholas Moger" userId="d7aaf6ab3ee94ea2" providerId="LiveId" clId="{65FE2C10-9F26-47A2-90EF-83FD67563671}" dt="2025-06-22T02:59:04.457" v="25603" actId="14100"/>
          <ac:spMkLst>
            <pc:docMk/>
            <pc:sldMk cId="3870849737" sldId="401"/>
            <ac:spMk id="1042" creationId="{4323E5BA-F1F1-5147-9932-35EB9F07EDDC}"/>
          </ac:spMkLst>
        </pc:spChg>
        <pc:spChg chg="add mod">
          <ac:chgData name="Nicholas Moger" userId="d7aaf6ab3ee94ea2" providerId="LiveId" clId="{65FE2C10-9F26-47A2-90EF-83FD67563671}" dt="2025-06-21T08:03:28.500" v="22487" actId="1076"/>
          <ac:spMkLst>
            <pc:docMk/>
            <pc:sldMk cId="3870849737" sldId="401"/>
            <ac:spMk id="1044" creationId="{7FD08F26-270B-C56D-58CB-770869B9D8AF}"/>
          </ac:spMkLst>
        </pc:spChg>
        <pc:picChg chg="add mod">
          <ac:chgData name="Nicholas Moger" userId="d7aaf6ab3ee94ea2" providerId="LiveId" clId="{65FE2C10-9F26-47A2-90EF-83FD67563671}" dt="2025-06-21T08:01:46.708" v="22447" actId="1076"/>
          <ac:picMkLst>
            <pc:docMk/>
            <pc:sldMk cId="3870849737" sldId="401"/>
            <ac:picMk id="1029" creationId="{B1445296-A85E-6B57-943E-814915BF467D}"/>
          </ac:picMkLst>
        </pc:picChg>
        <pc:picChg chg="add mod">
          <ac:chgData name="Nicholas Moger" userId="d7aaf6ab3ee94ea2" providerId="LiveId" clId="{65FE2C10-9F26-47A2-90EF-83FD67563671}" dt="2025-06-21T08:02:13.085" v="22455" actId="1076"/>
          <ac:picMkLst>
            <pc:docMk/>
            <pc:sldMk cId="3870849737" sldId="401"/>
            <ac:picMk id="1039" creationId="{0816FED7-5B41-7A98-C856-12AB48637C7C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36:18.009" v="44480"/>
        <pc:sldMkLst>
          <pc:docMk/>
          <pc:sldMk cId="1622500638" sldId="402"/>
        </pc:sldMkLst>
        <pc:spChg chg="del">
          <ac:chgData name="Nicholas Moger" userId="d7aaf6ab3ee94ea2" providerId="LiveId" clId="{65FE2C10-9F26-47A2-90EF-83FD67563671}" dt="2025-06-23T07:00:12.472" v="43765" actId="478"/>
          <ac:spMkLst>
            <pc:docMk/>
            <pc:sldMk cId="1622500638" sldId="402"/>
            <ac:spMk id="2" creationId="{9A1B4960-EF41-2287-1992-C5878EB7A6F9}"/>
          </ac:spMkLst>
        </pc:spChg>
        <pc:spChg chg="mod">
          <ac:chgData name="Nicholas Moger" userId="d7aaf6ab3ee94ea2" providerId="LiveId" clId="{65FE2C10-9F26-47A2-90EF-83FD67563671}" dt="2025-06-21T08:04:35.490" v="22522" actId="207"/>
          <ac:spMkLst>
            <pc:docMk/>
            <pc:sldMk cId="1622500638" sldId="402"/>
            <ac:spMk id="5" creationId="{38B5878D-9AD9-351A-490A-7B736BDA57E0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7" creationId="{F710014E-793E-7431-1B3A-1D2BECC1DC20}"/>
          </ac:spMkLst>
        </pc:spChg>
        <pc:spChg chg="mod ord">
          <ac:chgData name="Nicholas Moger" userId="d7aaf6ab3ee94ea2" providerId="LiveId" clId="{65FE2C10-9F26-47A2-90EF-83FD67563671}" dt="2025-06-23T07:19:29.251" v="44029" actId="1076"/>
          <ac:spMkLst>
            <pc:docMk/>
            <pc:sldMk cId="1622500638" sldId="402"/>
            <ac:spMk id="9" creationId="{98048A03-0154-795F-6363-D5467E5ADEB5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12" creationId="{194C7C7B-5682-859F-09E6-DE9008CAA15B}"/>
          </ac:spMkLst>
        </pc:spChg>
        <pc:spChg chg="add mod ord">
          <ac:chgData name="Nicholas Moger" userId="d7aaf6ab3ee94ea2" providerId="LiveId" clId="{65FE2C10-9F26-47A2-90EF-83FD67563671}" dt="2025-06-23T07:19:15.198" v="44024" actId="167"/>
          <ac:spMkLst>
            <pc:docMk/>
            <pc:sldMk cId="1622500638" sldId="402"/>
            <ac:spMk id="14" creationId="{3CF55E29-14BB-5ABB-8421-56EAA9AC544B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15" creationId="{D4BB56A5-FC17-35F8-C78F-18E1E1E5FACD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19" creationId="{42DC5718-98BD-1AC4-C082-B33739DD9060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3" creationId="{380D87E8-D729-7176-53D2-85CD707A0B27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4" creationId="{4F235688-EC17-B740-E2CA-EF9AFA1EA318}"/>
          </ac:spMkLst>
        </pc:spChg>
        <pc:spChg chg="mod">
          <ac:chgData name="Nicholas Moger" userId="d7aaf6ab3ee94ea2" providerId="LiveId" clId="{65FE2C10-9F26-47A2-90EF-83FD67563671}" dt="2025-06-21T08:04:08.027" v="22493" actId="21"/>
          <ac:spMkLst>
            <pc:docMk/>
            <pc:sldMk cId="1622500638" sldId="402"/>
            <ac:spMk id="25" creationId="{CEBD5304-B795-261A-46F2-401BDC532DC1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7" creationId="{BD6978E9-A69A-6858-363D-F21D16DD594F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28" creationId="{A5D5C3CE-95F6-1DD9-D1A7-D2B777946FC7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29" creationId="{79A1416D-9CFD-5027-537E-02E3508F6E1B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30" creationId="{77DA5F6D-B3FA-814A-1553-3D8584D2446C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35" creationId="{CB93D350-B6C3-4DFC-00F3-E0BBEA88221A}"/>
          </ac:spMkLst>
        </pc:spChg>
        <pc:spChg chg="mod">
          <ac:chgData name="Nicholas Moger" userId="d7aaf6ab3ee94ea2" providerId="LiveId" clId="{65FE2C10-9F26-47A2-90EF-83FD67563671}" dt="2025-06-23T07:19:14.744" v="44022" actId="1076"/>
          <ac:spMkLst>
            <pc:docMk/>
            <pc:sldMk cId="1622500638" sldId="402"/>
            <ac:spMk id="37" creationId="{FCAC8D6B-DFDA-3555-285A-09D3BC9E9443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4" creationId="{AC9E5240-3CD4-0750-80CA-C4EDADD36F69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45" creationId="{62F83CDA-8337-8E28-511A-7141069EF905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46" creationId="{676B936B-2AA0-A68D-E9DA-5ADD65140ECF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7" creationId="{FA536E21-5D82-1E20-1ED1-6FD26052F02D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8" creationId="{5E4DAF2A-D0F3-0B5F-E104-5C62F6527F8B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1" creationId="{6CACB287-8518-245D-26E1-12F47B7C7AD1}"/>
          </ac:spMkLst>
        </pc:spChg>
        <pc:spChg chg="mod">
          <ac:chgData name="Nicholas Moger" userId="d7aaf6ab3ee94ea2" providerId="LiveId" clId="{65FE2C10-9F26-47A2-90EF-83FD67563671}" dt="2025-06-23T07:26:30.673" v="44392" actId="1076"/>
          <ac:spMkLst>
            <pc:docMk/>
            <pc:sldMk cId="1622500638" sldId="402"/>
            <ac:spMk id="52" creationId="{821C0E41-5FD8-4EB2-2302-81B472E8E4CE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6" creationId="{5FF3BA59-42F0-9B6A-A246-AEEA4E629B2A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7" creationId="{9700E4EF-618F-D8B8-92E7-C1C666133071}"/>
          </ac:spMkLst>
        </pc:spChg>
        <pc:spChg chg="add del mod">
          <ac:chgData name="Nicholas Moger" userId="d7aaf6ab3ee94ea2" providerId="LiveId" clId="{65FE2C10-9F26-47A2-90EF-83FD67563671}" dt="2025-06-23T07:17:54.130" v="43987" actId="478"/>
          <ac:spMkLst>
            <pc:docMk/>
            <pc:sldMk cId="1622500638" sldId="402"/>
            <ac:spMk id="59" creationId="{EF816242-9D6C-56C8-0429-710A137740E5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61" creationId="{1536DA8B-7FF4-849F-EB38-B5F1E6B18CC3}"/>
          </ac:spMkLst>
        </pc:spChg>
        <pc:spChg chg="mod">
          <ac:chgData name="Nicholas Moger" userId="d7aaf6ab3ee94ea2" providerId="LiveId" clId="{65FE2C10-9F26-47A2-90EF-83FD67563671}" dt="2025-06-23T07:19:33.405" v="44031" actId="1036"/>
          <ac:spMkLst>
            <pc:docMk/>
            <pc:sldMk cId="1622500638" sldId="402"/>
            <ac:spMk id="1031" creationId="{7B1D01BC-95F5-32B7-6734-38E5CF34FC4A}"/>
          </ac:spMkLst>
        </pc:spChg>
        <pc:spChg chg="mod ord">
          <ac:chgData name="Nicholas Moger" userId="d7aaf6ab3ee94ea2" providerId="LiveId" clId="{65FE2C10-9F26-47A2-90EF-83FD67563671}" dt="2025-06-23T07:19:22.479" v="44028" actId="1076"/>
          <ac:spMkLst>
            <pc:docMk/>
            <pc:sldMk cId="1622500638" sldId="402"/>
            <ac:spMk id="1032" creationId="{6CE3F42A-B982-9325-EDC5-A138CDBB7BFB}"/>
          </ac:spMkLst>
        </pc:spChg>
        <pc:spChg chg="mod">
          <ac:chgData name="Nicholas Moger" userId="d7aaf6ab3ee94ea2" providerId="LiveId" clId="{65FE2C10-9F26-47A2-90EF-83FD67563671}" dt="2025-06-23T07:18:32.048" v="44011" actId="313"/>
          <ac:spMkLst>
            <pc:docMk/>
            <pc:sldMk cId="1622500638" sldId="402"/>
            <ac:spMk id="1033" creationId="{1DBCAB27-BAEE-8E57-0D11-20525FC78822}"/>
          </ac:spMkLst>
        </pc:spChg>
        <pc:spChg chg="mod">
          <ac:chgData name="Nicholas Moger" userId="d7aaf6ab3ee94ea2" providerId="LiveId" clId="{65FE2C10-9F26-47A2-90EF-83FD67563671}" dt="2025-06-23T07:18:19.965" v="44007" actId="14100"/>
          <ac:spMkLst>
            <pc:docMk/>
            <pc:sldMk cId="1622500638" sldId="402"/>
            <ac:spMk id="1036" creationId="{2E285819-E938-DD30-0C07-D322475968DA}"/>
          </ac:spMkLst>
        </pc:spChg>
        <pc:spChg chg="mod ord">
          <ac:chgData name="Nicholas Moger" userId="d7aaf6ab3ee94ea2" providerId="LiveId" clId="{65FE2C10-9F26-47A2-90EF-83FD67563671}" dt="2025-06-23T07:18:36.634" v="44012" actId="1076"/>
          <ac:spMkLst>
            <pc:docMk/>
            <pc:sldMk cId="1622500638" sldId="402"/>
            <ac:spMk id="1037" creationId="{484DAE1A-986F-D809-AA01-BA1AB9EB4698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38" creationId="{AAB92AD5-5D31-FAA7-A94B-3CA2B58EDC8D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39" creationId="{B1CB8D00-52EB-735D-276E-5FDE2CB22150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40" creationId="{C7FBCF53-44DA-C1AF-3A46-FBE0440C3CE1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0" creationId="{59490209-5850-0C42-AAFB-AB20EEA9A675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1" creationId="{EAD20DBA-6A5B-51E1-5211-001D672F1025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5" creationId="{E9A812AC-7281-B097-17E0-E3A2C529C24F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7" creationId="{97D59D4D-FA9D-57E2-5017-ED4EEE9532A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8" creationId="{CAFCF5BA-59CF-4FC7-A917-1BC9F9E1E9E6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9" creationId="{3A9F1014-C47B-3559-2712-EBEAB0A2E407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67" creationId="{7824DC4B-AC37-6B3A-4C86-838AD3120C3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74" creationId="{AD72E03D-5987-1160-30EF-116A6E3A3812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78" creationId="{ABC9588F-8929-6EDC-664E-579A2AD8B40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84" creationId="{B627B4B0-6A25-262B-B9FE-DEFC73FB4CD2}"/>
          </ac:spMkLst>
        </pc:spChg>
        <pc:spChg chg="add mod">
          <ac:chgData name="Nicholas Moger" userId="d7aaf6ab3ee94ea2" providerId="LiveId" clId="{65FE2C10-9F26-47A2-90EF-83FD67563671}" dt="2025-06-23T07:26:33.920" v="44393" actId="1076"/>
          <ac:spMkLst>
            <pc:docMk/>
            <pc:sldMk cId="1622500638" sldId="402"/>
            <ac:spMk id="1087" creationId="{0141E3FE-27F4-3F82-AFD2-1BED9964883E}"/>
          </ac:spMkLst>
        </pc:spChg>
        <pc:spChg chg="add mod">
          <ac:chgData name="Nicholas Moger" userId="d7aaf6ab3ee94ea2" providerId="LiveId" clId="{65FE2C10-9F26-47A2-90EF-83FD67563671}" dt="2025-06-23T07:35:26.773" v="44477"/>
          <ac:spMkLst>
            <pc:docMk/>
            <pc:sldMk cId="1622500638" sldId="402"/>
            <ac:spMk id="1088" creationId="{70609D6B-067D-10A0-6C01-09661693477A}"/>
          </ac:spMkLst>
        </pc:spChg>
        <pc:grpChg chg="mod ord">
          <ac:chgData name="Nicholas Moger" userId="d7aaf6ab3ee94ea2" providerId="LiveId" clId="{65FE2C10-9F26-47A2-90EF-83FD67563671}" dt="2025-06-23T07:19:05.126" v="44018" actId="166"/>
          <ac:grpSpMkLst>
            <pc:docMk/>
            <pc:sldMk cId="1622500638" sldId="402"/>
            <ac:grpSpMk id="1042" creationId="{6EAD89A7-7E9D-A9DC-13A8-139EBE96D1B6}"/>
          </ac:grpSpMkLst>
        </pc:grpChg>
      </pc:sldChg>
      <pc:sldChg chg="addSp delSp modSp add mod modTransition modAnim">
        <pc:chgData name="Nicholas Moger" userId="d7aaf6ab3ee94ea2" providerId="LiveId" clId="{65FE2C10-9F26-47A2-90EF-83FD67563671}" dt="2025-06-23T07:38:06.747" v="44489"/>
        <pc:sldMkLst>
          <pc:docMk/>
          <pc:sldMk cId="2571528878" sldId="403"/>
        </pc:sldMkLst>
        <pc:spChg chg="mod">
          <ac:chgData name="Nicholas Moger" userId="d7aaf6ab3ee94ea2" providerId="LiveId" clId="{65FE2C10-9F26-47A2-90EF-83FD67563671}" dt="2025-06-21T08:15:06.748" v="23632" actId="5793"/>
          <ac:spMkLst>
            <pc:docMk/>
            <pc:sldMk cId="2571528878" sldId="403"/>
            <ac:spMk id="5" creationId="{4C71F637-5F7A-0B7F-379D-73041BC4EAC8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12" creationId="{F3241F9A-86B5-22DE-B8E2-4B6E391568A8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19" creationId="{794CAC58-139B-4788-B983-E244DCD5844A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2" creationId="{BD84BA4E-39B0-ECB4-7FFB-5119A3BA8A2D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4" creationId="{805CF1A3-54BA-F7F6-A0B1-AA3277BF82BF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6" creationId="{CFECAE8F-2D00-BC0F-9EFF-B81810810B81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7" creationId="{2EB3517D-0311-4B22-341B-D30ACF607287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9" creationId="{1D688049-CAD4-6E87-EC9E-3BC487237229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33" creationId="{F01FD720-C708-D04E-06B2-D0733212778C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39" creationId="{B2708E14-88CC-3D08-4E97-0797FDD6F74E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46" creationId="{41F1F844-E966-F0BD-918D-F63D0B607C26}"/>
          </ac:spMkLst>
        </pc:spChg>
        <pc:spChg chg="mod">
          <ac:chgData name="Nicholas Moger" userId="d7aaf6ab3ee94ea2" providerId="LiveId" clId="{65FE2C10-9F26-47A2-90EF-83FD67563671}" dt="2025-06-23T07:34:47.143" v="44468" actId="20577"/>
          <ac:spMkLst>
            <pc:docMk/>
            <pc:sldMk cId="2571528878" sldId="403"/>
            <ac:spMk id="54" creationId="{8B162F14-D598-01FC-A699-90E04746BD55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48" creationId="{93E4ED0E-2DFA-E8B9-20CF-C57E4A89C3AD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49" creationId="{0D99E624-923C-CD76-4D9F-849B50748981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0" creationId="{BB6AE80D-23F7-209D-0977-26E685AD616A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1" creationId="{E13B86E2-CE9B-FDAD-C001-F0DE1B11F933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2" creationId="{14A9DA9E-77C6-F49D-C0D8-D5CCCBAE9EC2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6" creationId="{7FD1A049-0D8A-4DA8-C08D-3691204A8E86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7" creationId="{CCEB1754-0477-9CE7-B039-79DAC56842B0}"/>
          </ac:spMkLst>
        </pc:spChg>
        <pc:spChg chg="add del mod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9" creationId="{3E946FD6-2642-BFAB-4846-B247DEFC443E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61" creationId="{B8402182-6A8F-5CE4-1BB6-CAB7C5E83AC8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67" creationId="{AEE1E40B-AAB4-1F61-80D3-AFE375CCFF90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68" creationId="{7DE45BA3-71BD-737A-6D1C-61A39E45F583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0" creationId="{1FC70F6A-5C2C-FE05-E946-E94E047415E7}"/>
          </ac:spMkLst>
        </pc:spChg>
        <pc:spChg chg="add del mod">
          <ac:chgData name="Nicholas Moger" userId="d7aaf6ab3ee94ea2" providerId="LiveId" clId="{65FE2C10-9F26-47A2-90EF-83FD67563671}" dt="2025-06-23T07:29:04.020" v="44424" actId="478"/>
          <ac:spMkLst>
            <pc:docMk/>
            <pc:sldMk cId="2571528878" sldId="403"/>
            <ac:spMk id="1071" creationId="{2F801052-364F-FFEF-16B5-C15B6D622DC3}"/>
          </ac:spMkLst>
        </pc:spChg>
        <pc:spChg chg="mod">
          <ac:chgData name="Nicholas Moger" userId="d7aaf6ab3ee94ea2" providerId="LiveId" clId="{65FE2C10-9F26-47A2-90EF-83FD67563671}" dt="2025-06-23T07:29:32.022" v="44427" actId="1076"/>
          <ac:spMkLst>
            <pc:docMk/>
            <pc:sldMk cId="2571528878" sldId="403"/>
            <ac:spMk id="1072" creationId="{E969869A-5688-88E9-98C2-87326CE9552B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5" creationId="{18A30F9C-0AEA-7CD1-A5F3-C0ADCD674D1D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6" creationId="{32B31FC1-CA89-6174-DB4D-981FE2A8E95F}"/>
          </ac:spMkLst>
        </pc:spChg>
        <pc:spChg chg="del mod">
          <ac:chgData name="Nicholas Moger" userId="d7aaf6ab3ee94ea2" providerId="LiveId" clId="{65FE2C10-9F26-47A2-90EF-83FD67563671}" dt="2025-06-23T07:28:57.237" v="44422" actId="478"/>
          <ac:spMkLst>
            <pc:docMk/>
            <pc:sldMk cId="2571528878" sldId="403"/>
            <ac:spMk id="1079" creationId="{684DA8A8-86C4-9B90-E3E4-3BAB565FF8EA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80" creationId="{5293B66F-EAF7-5C2E-43C1-6A6D51311595}"/>
          </ac:spMkLst>
        </pc:spChg>
        <pc:spChg chg="add del mod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81" creationId="{276700FB-6B7E-1E85-C03E-6F47088F7579}"/>
          </ac:spMkLst>
        </pc:spChg>
        <pc:spChg chg="mod">
          <ac:chgData name="Nicholas Moger" userId="d7aaf6ab3ee94ea2" providerId="LiveId" clId="{65FE2C10-9F26-47A2-90EF-83FD67563671}" dt="2025-06-23T07:31:36.706" v="44443" actId="1076"/>
          <ac:spMkLst>
            <pc:docMk/>
            <pc:sldMk cId="2571528878" sldId="403"/>
            <ac:spMk id="1082" creationId="{FE2A8E86-CC00-626B-F976-AA3A526A16AC}"/>
          </ac:spMkLst>
        </pc:spChg>
        <pc:spChg chg="mod">
          <ac:chgData name="Nicholas Moger" userId="d7aaf6ab3ee94ea2" providerId="LiveId" clId="{65FE2C10-9F26-47A2-90EF-83FD67563671}" dt="2025-06-23T07:29:45.235" v="44431" actId="1076"/>
          <ac:spMkLst>
            <pc:docMk/>
            <pc:sldMk cId="2571528878" sldId="403"/>
            <ac:spMk id="1083" creationId="{3E22D25B-F9A8-D6CD-3AEC-2C3E9F73AFC7}"/>
          </ac:spMkLst>
        </pc:spChg>
        <pc:spChg chg="add mod">
          <ac:chgData name="Nicholas Moger" userId="d7aaf6ab3ee94ea2" providerId="LiveId" clId="{65FE2C10-9F26-47A2-90EF-83FD67563671}" dt="2025-06-23T07:29:38.153" v="44429" actId="14100"/>
          <ac:spMkLst>
            <pc:docMk/>
            <pc:sldMk cId="2571528878" sldId="403"/>
            <ac:spMk id="1084" creationId="{13AEDE81-EDEE-E02B-0538-5EED8712004C}"/>
          </ac:spMkLst>
        </pc:spChg>
        <pc:spChg chg="mod ord">
          <ac:chgData name="Nicholas Moger" userId="d7aaf6ab3ee94ea2" providerId="LiveId" clId="{65FE2C10-9F26-47A2-90EF-83FD67563671}" dt="2025-06-23T07:29:50.740" v="44434" actId="1076"/>
          <ac:spMkLst>
            <pc:docMk/>
            <pc:sldMk cId="2571528878" sldId="403"/>
            <ac:spMk id="1085" creationId="{502A59FC-65F4-B419-D4A1-E546E96056DD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6" creationId="{4ED520CA-4ACB-86B2-1BC1-4003BE7B947B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7" creationId="{B5D6633D-DAB6-4AE1-7188-27E57710CD25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8" creationId="{517F58BE-7BCF-DEF1-72F6-1E24B9BE7BD6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9" creationId="{5C778E3A-4B04-54A2-D331-7BF7E85E78B9}"/>
          </ac:spMkLst>
        </pc:spChg>
        <pc:spChg chg="add del mod ord">
          <ac:chgData name="Nicholas Moger" userId="d7aaf6ab3ee94ea2" providerId="LiveId" clId="{65FE2C10-9F26-47A2-90EF-83FD67563671}" dt="2025-06-23T07:29:05.115" v="44425" actId="478"/>
          <ac:spMkLst>
            <pc:docMk/>
            <pc:sldMk cId="2571528878" sldId="403"/>
            <ac:spMk id="1090" creationId="{4E15A959-E96B-ECA1-4169-D27A0B5C9655}"/>
          </ac:spMkLst>
        </pc:spChg>
        <pc:spChg chg="add del mod">
          <ac:chgData name="Nicholas Moger" userId="d7aaf6ab3ee94ea2" providerId="LiveId" clId="{65FE2C10-9F26-47A2-90EF-83FD67563671}" dt="2025-06-23T07:31:15.039" v="44442" actId="478"/>
          <ac:spMkLst>
            <pc:docMk/>
            <pc:sldMk cId="2571528878" sldId="403"/>
            <ac:spMk id="1093" creationId="{F800216B-47C8-597D-3028-3B1364393666}"/>
          </ac:spMkLst>
        </pc:spChg>
        <pc:grpChg chg="mod ord">
          <ac:chgData name="Nicholas Moger" userId="d7aaf6ab3ee94ea2" providerId="LiveId" clId="{65FE2C10-9F26-47A2-90EF-83FD67563671}" dt="2025-06-23T07:29:47.264" v="44433" actId="1076"/>
          <ac:grpSpMkLst>
            <pc:docMk/>
            <pc:sldMk cId="2571528878" sldId="403"/>
            <ac:grpSpMk id="9" creationId="{76CBE23C-5805-03E9-CF31-8B5E07842F6E}"/>
          </ac:grpSpMkLst>
        </pc:grpChg>
        <pc:graphicFrameChg chg="mod">
          <ac:chgData name="Nicholas Moger" userId="d7aaf6ab3ee94ea2" providerId="LiveId" clId="{65FE2C10-9F26-47A2-90EF-83FD67563671}" dt="2025-06-21T08:24:33.131" v="25170" actId="20577"/>
          <ac:graphicFrameMkLst>
            <pc:docMk/>
            <pc:sldMk cId="2571528878" sldId="403"/>
            <ac:graphicFrameMk id="37" creationId="{E845EECE-1BE9-FF90-7275-D2845FF3262C}"/>
          </ac:graphicFrameMkLst>
        </pc:graphicFrameChg>
        <pc:picChg chg="mod">
          <ac:chgData name="Nicholas Moger" userId="d7aaf6ab3ee94ea2" providerId="LiveId" clId="{65FE2C10-9F26-47A2-90EF-83FD67563671}" dt="2025-06-21T08:14:43.623" v="23629" actId="1076"/>
          <ac:picMkLst>
            <pc:docMk/>
            <pc:sldMk cId="2571528878" sldId="403"/>
            <ac:picMk id="1026" creationId="{6162AB49-1BC7-BDCA-6399-4FA2189B193E}"/>
          </ac:picMkLst>
        </pc:picChg>
      </pc:sldChg>
      <pc:sldChg chg="addSp delSp modSp add mod modTransition">
        <pc:chgData name="Nicholas Moger" userId="d7aaf6ab3ee94ea2" providerId="LiveId" clId="{65FE2C10-9F26-47A2-90EF-83FD67563671}" dt="2025-06-23T07:46:47.244" v="44778" actId="313"/>
        <pc:sldMkLst>
          <pc:docMk/>
          <pc:sldMk cId="2123477204" sldId="404"/>
        </pc:sldMkLst>
        <pc:spChg chg="add mod">
          <ac:chgData name="Nicholas Moger" userId="d7aaf6ab3ee94ea2" providerId="LiveId" clId="{65FE2C10-9F26-47A2-90EF-83FD67563671}" dt="2025-06-22T03:42:54.962" v="26275" actId="1076"/>
          <ac:spMkLst>
            <pc:docMk/>
            <pc:sldMk cId="2123477204" sldId="404"/>
            <ac:spMk id="6" creationId="{AD4420CB-6355-16A1-6F64-C9B7CA6C5295}"/>
          </ac:spMkLst>
        </pc:spChg>
        <pc:spChg chg="add mod">
          <ac:chgData name="Nicholas Moger" userId="d7aaf6ab3ee94ea2" providerId="LiveId" clId="{65FE2C10-9F26-47A2-90EF-83FD67563671}" dt="2025-06-22T03:42:27.134" v="26273" actId="1076"/>
          <ac:spMkLst>
            <pc:docMk/>
            <pc:sldMk cId="2123477204" sldId="404"/>
            <ac:spMk id="8" creationId="{102A77B5-0FFA-B25D-6307-0929039EE634}"/>
          </ac:spMkLst>
        </pc:spChg>
        <pc:spChg chg="add mod">
          <ac:chgData name="Nicholas Moger" userId="d7aaf6ab3ee94ea2" providerId="LiveId" clId="{65FE2C10-9F26-47A2-90EF-83FD67563671}" dt="2025-06-23T07:46:47.244" v="44778" actId="313"/>
          <ac:spMkLst>
            <pc:docMk/>
            <pc:sldMk cId="2123477204" sldId="404"/>
            <ac:spMk id="10" creationId="{0F3B49BD-2229-724F-B2F0-9A6208E479DA}"/>
          </ac:spMkLst>
        </pc:spChg>
        <pc:spChg chg="mod">
          <ac:chgData name="Nicholas Moger" userId="d7aaf6ab3ee94ea2" providerId="LiveId" clId="{65FE2C10-9F26-47A2-90EF-83FD67563671}" dt="2025-06-22T03:43:10.987" v="26276" actId="14100"/>
          <ac:spMkLst>
            <pc:docMk/>
            <pc:sldMk cId="2123477204" sldId="404"/>
            <ac:spMk id="14" creationId="{FEBDE318-0973-534B-0875-19E7B392364E}"/>
          </ac:spMkLst>
        </pc:spChg>
        <pc:spChg chg="mod">
          <ac:chgData name="Nicholas Moger" userId="d7aaf6ab3ee94ea2" providerId="LiveId" clId="{65FE2C10-9F26-47A2-90EF-83FD67563671}" dt="2025-06-22T05:12:53.036" v="32108" actId="688"/>
          <ac:spMkLst>
            <pc:docMk/>
            <pc:sldMk cId="2123477204" sldId="404"/>
            <ac:spMk id="16" creationId="{59E9571F-D771-F515-41BD-37DDCBC5B534}"/>
          </ac:spMkLst>
        </pc:spChg>
        <pc:spChg chg="mod">
          <ac:chgData name="Nicholas Moger" userId="d7aaf6ab3ee94ea2" providerId="LiveId" clId="{65FE2C10-9F26-47A2-90EF-83FD67563671}" dt="2025-06-22T05:12:55.991" v="32109" actId="688"/>
          <ac:spMkLst>
            <pc:docMk/>
            <pc:sldMk cId="2123477204" sldId="404"/>
            <ac:spMk id="21" creationId="{6888B517-002F-2A3D-DAF8-030079B18850}"/>
          </ac:spMkLst>
        </pc:spChg>
        <pc:spChg chg="mod">
          <ac:chgData name="Nicholas Moger" userId="d7aaf6ab3ee94ea2" providerId="LiveId" clId="{65FE2C10-9F26-47A2-90EF-83FD67563671}" dt="2025-06-22T04:00:22.295" v="26858" actId="1076"/>
          <ac:spMkLst>
            <pc:docMk/>
            <pc:sldMk cId="2123477204" sldId="404"/>
            <ac:spMk id="30" creationId="{8CEAA08B-04E0-79E9-23F9-596717E294D5}"/>
          </ac:spMkLst>
        </pc:spChg>
        <pc:spChg chg="mod">
          <ac:chgData name="Nicholas Moger" userId="d7aaf6ab3ee94ea2" providerId="LiveId" clId="{65FE2C10-9F26-47A2-90EF-83FD67563671}" dt="2025-06-22T05:12:42.419" v="32105" actId="688"/>
          <ac:spMkLst>
            <pc:docMk/>
            <pc:sldMk cId="2123477204" sldId="404"/>
            <ac:spMk id="44" creationId="{2845AC64-F328-CB87-A1BB-2BE07177B4BB}"/>
          </ac:spMkLst>
        </pc:spChg>
        <pc:spChg chg="mod">
          <ac:chgData name="Nicholas Moger" userId="d7aaf6ab3ee94ea2" providerId="LiveId" clId="{65FE2C10-9F26-47A2-90EF-83FD67563671}" dt="2025-06-22T05:12:50.727" v="32107" actId="688"/>
          <ac:spMkLst>
            <pc:docMk/>
            <pc:sldMk cId="2123477204" sldId="404"/>
            <ac:spMk id="46" creationId="{FDFD2FC1-CCFC-D5E1-B101-C54513CB83A3}"/>
          </ac:spMkLst>
        </pc:spChg>
        <pc:spChg chg="mod">
          <ac:chgData name="Nicholas Moger" userId="d7aaf6ab3ee94ea2" providerId="LiveId" clId="{65FE2C10-9F26-47A2-90EF-83FD67563671}" dt="2025-06-22T05:12:47.676" v="32106" actId="688"/>
          <ac:spMkLst>
            <pc:docMk/>
            <pc:sldMk cId="2123477204" sldId="404"/>
            <ac:spMk id="47" creationId="{F4346EB5-8B2C-7461-0D87-9DF5989A059A}"/>
          </ac:spMkLst>
        </pc:spChg>
        <pc:spChg chg="mod">
          <ac:chgData name="Nicholas Moger" userId="d7aaf6ab3ee94ea2" providerId="LiveId" clId="{65FE2C10-9F26-47A2-90EF-83FD67563671}" dt="2025-06-22T05:12:58.383" v="32110" actId="688"/>
          <ac:spMkLst>
            <pc:docMk/>
            <pc:sldMk cId="2123477204" sldId="404"/>
            <ac:spMk id="48" creationId="{80A660FD-19B9-5D9E-77BD-DEEFD7AA13A3}"/>
          </ac:spMkLst>
        </pc:spChg>
        <pc:spChg chg="mod">
          <ac:chgData name="Nicholas Moger" userId="d7aaf6ab3ee94ea2" providerId="LiveId" clId="{65FE2C10-9F26-47A2-90EF-83FD67563671}" dt="2025-06-22T05:12:39.127" v="32104" actId="1076"/>
          <ac:spMkLst>
            <pc:docMk/>
            <pc:sldMk cId="2123477204" sldId="404"/>
            <ac:spMk id="1049" creationId="{F2F31971-BCFE-167A-298B-53BA41D07E84}"/>
          </ac:spMkLst>
        </pc:spChg>
      </pc:sldChg>
      <pc:sldChg chg="addSp delSp modSp add mod">
        <pc:chgData name="Nicholas Moger" userId="d7aaf6ab3ee94ea2" providerId="LiveId" clId="{65FE2C10-9F26-47A2-90EF-83FD67563671}" dt="2025-06-23T07:54:23.477" v="45027" actId="113"/>
        <pc:sldMkLst>
          <pc:docMk/>
          <pc:sldMk cId="1375275113" sldId="405"/>
        </pc:sldMkLst>
        <pc:spChg chg="add mod">
          <ac:chgData name="Nicholas Moger" userId="d7aaf6ab3ee94ea2" providerId="LiveId" clId="{65FE2C10-9F26-47A2-90EF-83FD67563671}" dt="2025-06-22T03:47:23.188" v="26379" actId="14100"/>
          <ac:spMkLst>
            <pc:docMk/>
            <pc:sldMk cId="1375275113" sldId="405"/>
            <ac:spMk id="2" creationId="{8DEED288-1A9E-F904-D3AD-A3AD2896A71D}"/>
          </ac:spMkLst>
        </pc:spChg>
        <pc:spChg chg="add mod">
          <ac:chgData name="Nicholas Moger" userId="d7aaf6ab3ee94ea2" providerId="LiveId" clId="{65FE2C10-9F26-47A2-90EF-83FD67563671}" dt="2025-06-22T03:54:25.507" v="26475" actId="20577"/>
          <ac:spMkLst>
            <pc:docMk/>
            <pc:sldMk cId="1375275113" sldId="405"/>
            <ac:spMk id="3" creationId="{FF1A628A-DF78-082C-9A8A-935330C48FA5}"/>
          </ac:spMkLst>
        </pc:spChg>
        <pc:spChg chg="add mod">
          <ac:chgData name="Nicholas Moger" userId="d7aaf6ab3ee94ea2" providerId="LiveId" clId="{65FE2C10-9F26-47A2-90EF-83FD67563671}" dt="2025-06-23T07:54:23.477" v="45027" actId="113"/>
          <ac:spMkLst>
            <pc:docMk/>
            <pc:sldMk cId="1375275113" sldId="405"/>
            <ac:spMk id="6" creationId="{EAC3FA5A-DDFC-D864-6B89-115B9864A823}"/>
          </ac:spMkLst>
        </pc:spChg>
        <pc:spChg chg="add mod">
          <ac:chgData name="Nicholas Moger" userId="d7aaf6ab3ee94ea2" providerId="LiveId" clId="{65FE2C10-9F26-47A2-90EF-83FD67563671}" dt="2025-06-22T03:46:58.804" v="26363" actId="14100"/>
          <ac:spMkLst>
            <pc:docMk/>
            <pc:sldMk cId="1375275113" sldId="405"/>
            <ac:spMk id="9" creationId="{68AB4C7A-ECB0-BE43-6600-8065EF157C59}"/>
          </ac:spMkLst>
        </pc:spChg>
        <pc:spChg chg="add mod">
          <ac:chgData name="Nicholas Moger" userId="d7aaf6ab3ee94ea2" providerId="LiveId" clId="{65FE2C10-9F26-47A2-90EF-83FD67563671}" dt="2025-06-22T03:47:18.320" v="26377" actId="1076"/>
          <ac:spMkLst>
            <pc:docMk/>
            <pc:sldMk cId="1375275113" sldId="405"/>
            <ac:spMk id="11" creationId="{C1B20162-492D-ABD7-D150-EA103DCC3717}"/>
          </ac:spMkLst>
        </pc:spChg>
        <pc:spChg chg="add del mod">
          <ac:chgData name="Nicholas Moger" userId="d7aaf6ab3ee94ea2" providerId="LiveId" clId="{65FE2C10-9F26-47A2-90EF-83FD67563671}" dt="2025-06-23T07:50:41.302" v="44918" actId="478"/>
          <ac:spMkLst>
            <pc:docMk/>
            <pc:sldMk cId="1375275113" sldId="405"/>
            <ac:spMk id="12" creationId="{97F39AD8-329E-FFCF-F34D-37BFE7FFA53D}"/>
          </ac:spMkLst>
        </pc:spChg>
        <pc:spChg chg="mod">
          <ac:chgData name="Nicholas Moger" userId="d7aaf6ab3ee94ea2" providerId="LiveId" clId="{65FE2C10-9F26-47A2-90EF-83FD67563671}" dt="2025-06-22T03:47:35.289" v="26380" actId="14100"/>
          <ac:spMkLst>
            <pc:docMk/>
            <pc:sldMk cId="1375275113" sldId="405"/>
            <ac:spMk id="14" creationId="{E1EB665D-84FA-B984-3EB9-0B921774084E}"/>
          </ac:spMkLst>
        </pc:spChg>
        <pc:spChg chg="mod">
          <ac:chgData name="Nicholas Moger" userId="d7aaf6ab3ee94ea2" providerId="LiveId" clId="{65FE2C10-9F26-47A2-90EF-83FD67563671}" dt="2025-06-22T05:13:12.505" v="32114" actId="688"/>
          <ac:spMkLst>
            <pc:docMk/>
            <pc:sldMk cId="1375275113" sldId="405"/>
            <ac:spMk id="16" creationId="{F3C7779C-0B28-9DD7-BCE7-C876282FAC31}"/>
          </ac:spMkLst>
        </pc:spChg>
        <pc:spChg chg="mod">
          <ac:chgData name="Nicholas Moger" userId="d7aaf6ab3ee94ea2" providerId="LiveId" clId="{65FE2C10-9F26-47A2-90EF-83FD67563671}" dt="2025-06-22T05:13:14.357" v="32115" actId="688"/>
          <ac:spMkLst>
            <pc:docMk/>
            <pc:sldMk cId="1375275113" sldId="405"/>
            <ac:spMk id="21" creationId="{509DA4AD-BF3B-D2CF-935C-84F69C17FA60}"/>
          </ac:spMkLst>
        </pc:spChg>
        <pc:spChg chg="mod">
          <ac:chgData name="Nicholas Moger" userId="d7aaf6ab3ee94ea2" providerId="LiveId" clId="{65FE2C10-9F26-47A2-90EF-83FD67563671}" dt="2025-06-22T03:46:06.169" v="26350" actId="1076"/>
          <ac:spMkLst>
            <pc:docMk/>
            <pc:sldMk cId="1375275113" sldId="405"/>
            <ac:spMk id="30" creationId="{A05B617B-31CD-8C62-3B89-08395E4B5F44}"/>
          </ac:spMkLst>
        </pc:spChg>
        <pc:spChg chg="mod">
          <ac:chgData name="Nicholas Moger" userId="d7aaf6ab3ee94ea2" providerId="LiveId" clId="{65FE2C10-9F26-47A2-90EF-83FD67563671}" dt="2025-06-22T05:13:04.714" v="32111" actId="688"/>
          <ac:spMkLst>
            <pc:docMk/>
            <pc:sldMk cId="1375275113" sldId="405"/>
            <ac:spMk id="44" creationId="{B968A256-4617-0948-ED45-5E68430B3F3B}"/>
          </ac:spMkLst>
        </pc:spChg>
        <pc:spChg chg="mod">
          <ac:chgData name="Nicholas Moger" userId="d7aaf6ab3ee94ea2" providerId="LiveId" clId="{65FE2C10-9F26-47A2-90EF-83FD67563671}" dt="2025-06-22T05:13:07.259" v="32112" actId="688"/>
          <ac:spMkLst>
            <pc:docMk/>
            <pc:sldMk cId="1375275113" sldId="405"/>
            <ac:spMk id="46" creationId="{6131C38C-2EAE-C633-D386-7291067DE5C6}"/>
          </ac:spMkLst>
        </pc:spChg>
        <pc:spChg chg="mod">
          <ac:chgData name="Nicholas Moger" userId="d7aaf6ab3ee94ea2" providerId="LiveId" clId="{65FE2C10-9F26-47A2-90EF-83FD67563671}" dt="2025-06-22T05:13:09.868" v="32113" actId="688"/>
          <ac:spMkLst>
            <pc:docMk/>
            <pc:sldMk cId="1375275113" sldId="405"/>
            <ac:spMk id="47" creationId="{EFAD7674-CBD8-4F21-6450-3A1E6173BA79}"/>
          </ac:spMkLst>
        </pc:spChg>
        <pc:spChg chg="mod">
          <ac:chgData name="Nicholas Moger" userId="d7aaf6ab3ee94ea2" providerId="LiveId" clId="{65FE2C10-9F26-47A2-90EF-83FD67563671}" dt="2025-06-22T05:13:17.205" v="32116" actId="688"/>
          <ac:spMkLst>
            <pc:docMk/>
            <pc:sldMk cId="1375275113" sldId="405"/>
            <ac:spMk id="48" creationId="{97111890-300D-C852-3A4D-BCC803231E04}"/>
          </ac:spMkLst>
        </pc:spChg>
        <pc:picChg chg="add mod">
          <ac:chgData name="Nicholas Moger" userId="d7aaf6ab3ee94ea2" providerId="LiveId" clId="{65FE2C10-9F26-47A2-90EF-83FD67563671}" dt="2025-06-22T03:46:49.209" v="26359" actId="1076"/>
          <ac:picMkLst>
            <pc:docMk/>
            <pc:sldMk cId="1375275113" sldId="405"/>
            <ac:picMk id="10" creationId="{BD76BC91-8328-8C16-0940-92A6342B91ED}"/>
          </ac:picMkLst>
        </pc:picChg>
      </pc:sldChg>
      <pc:sldChg chg="addSp delSp modSp add mod">
        <pc:chgData name="Nicholas Moger" userId="d7aaf6ab3ee94ea2" providerId="LiveId" clId="{65FE2C10-9F26-47A2-90EF-83FD67563671}" dt="2025-06-23T07:57:03.380" v="45139" actId="20577"/>
        <pc:sldMkLst>
          <pc:docMk/>
          <pc:sldMk cId="247376573" sldId="406"/>
        </pc:sldMkLst>
        <pc:spChg chg="mod">
          <ac:chgData name="Nicholas Moger" userId="d7aaf6ab3ee94ea2" providerId="LiveId" clId="{65FE2C10-9F26-47A2-90EF-83FD67563671}" dt="2025-06-22T03:55:35.095" v="26500" actId="14100"/>
          <ac:spMkLst>
            <pc:docMk/>
            <pc:sldMk cId="247376573" sldId="406"/>
            <ac:spMk id="2" creationId="{4702E2CF-12D5-EAD1-A82F-7339B571E004}"/>
          </ac:spMkLst>
        </pc:spChg>
        <pc:spChg chg="mod">
          <ac:chgData name="Nicholas Moger" userId="d7aaf6ab3ee94ea2" providerId="LiveId" clId="{65FE2C10-9F26-47A2-90EF-83FD67563671}" dt="2025-06-22T03:55:33.140" v="26499" actId="1076"/>
          <ac:spMkLst>
            <pc:docMk/>
            <pc:sldMk cId="247376573" sldId="406"/>
            <ac:spMk id="3" creationId="{A6B92696-669B-90B2-7744-71B1B75F8EB9}"/>
          </ac:spMkLst>
        </pc:spChg>
        <pc:spChg chg="add mod">
          <ac:chgData name="Nicholas Moger" userId="d7aaf6ab3ee94ea2" providerId="LiveId" clId="{65FE2C10-9F26-47A2-90EF-83FD67563671}" dt="2025-06-22T03:48:34.555" v="26406" actId="20577"/>
          <ac:spMkLst>
            <pc:docMk/>
            <pc:sldMk cId="247376573" sldId="406"/>
            <ac:spMk id="6" creationId="{5194265F-4EBE-81B8-3F8F-4D53E5DC5BC1}"/>
          </ac:spMkLst>
        </pc:spChg>
        <pc:spChg chg="add mod">
          <ac:chgData name="Nicholas Moger" userId="d7aaf6ab3ee94ea2" providerId="LiveId" clId="{65FE2C10-9F26-47A2-90EF-83FD67563671}" dt="2025-06-22T05:13:34.209" v="32122" actId="688"/>
          <ac:spMkLst>
            <pc:docMk/>
            <pc:sldMk cId="247376573" sldId="406"/>
            <ac:spMk id="8" creationId="{F630D1DE-5447-41E5-3EFE-E9F00472296C}"/>
          </ac:spMkLst>
        </pc:spChg>
        <pc:spChg chg="add mod">
          <ac:chgData name="Nicholas Moger" userId="d7aaf6ab3ee94ea2" providerId="LiveId" clId="{65FE2C10-9F26-47A2-90EF-83FD67563671}" dt="2025-06-23T07:54:40.320" v="45028" actId="113"/>
          <ac:spMkLst>
            <pc:docMk/>
            <pc:sldMk cId="247376573" sldId="406"/>
            <ac:spMk id="12" creationId="{320D61DA-0B2A-5C00-F84D-E12AE34C2A77}"/>
          </ac:spMkLst>
        </pc:spChg>
        <pc:spChg chg="mod">
          <ac:chgData name="Nicholas Moger" userId="d7aaf6ab3ee94ea2" providerId="LiveId" clId="{65FE2C10-9F26-47A2-90EF-83FD67563671}" dt="2025-06-23T07:48:51.505" v="44814" actId="14100"/>
          <ac:spMkLst>
            <pc:docMk/>
            <pc:sldMk cId="247376573" sldId="406"/>
            <ac:spMk id="14" creationId="{980E7AAD-10C0-4B0B-85B1-8B09EF9AB347}"/>
          </ac:spMkLst>
        </pc:spChg>
        <pc:spChg chg="mod">
          <ac:chgData name="Nicholas Moger" userId="d7aaf6ab3ee94ea2" providerId="LiveId" clId="{65FE2C10-9F26-47A2-90EF-83FD67563671}" dt="2025-06-22T05:13:26.121" v="32119" actId="688"/>
          <ac:spMkLst>
            <pc:docMk/>
            <pc:sldMk cId="247376573" sldId="406"/>
            <ac:spMk id="16" creationId="{2A58729C-3577-CBAC-BC46-40D23BD57D11}"/>
          </ac:spMkLst>
        </pc:spChg>
        <pc:spChg chg="add mod">
          <ac:chgData name="Nicholas Moger" userId="d7aaf6ab3ee94ea2" providerId="LiveId" clId="{65FE2C10-9F26-47A2-90EF-83FD67563671}" dt="2025-06-22T03:53:51.140" v="26467" actId="1076"/>
          <ac:spMkLst>
            <pc:docMk/>
            <pc:sldMk cId="247376573" sldId="406"/>
            <ac:spMk id="17" creationId="{6815DA09-7E25-3006-305B-9E3C05B8A53D}"/>
          </ac:spMkLst>
        </pc:spChg>
        <pc:spChg chg="mod">
          <ac:chgData name="Nicholas Moger" userId="d7aaf6ab3ee94ea2" providerId="LiveId" clId="{65FE2C10-9F26-47A2-90EF-83FD67563671}" dt="2025-06-22T05:13:28.096" v="32120" actId="688"/>
          <ac:spMkLst>
            <pc:docMk/>
            <pc:sldMk cId="247376573" sldId="406"/>
            <ac:spMk id="21" creationId="{71064CF4-04FE-E361-7641-FBD4845F5E53}"/>
          </ac:spMkLst>
        </pc:spChg>
        <pc:spChg chg="add mod">
          <ac:chgData name="Nicholas Moger" userId="d7aaf6ab3ee94ea2" providerId="LiveId" clId="{65FE2C10-9F26-47A2-90EF-83FD67563671}" dt="2025-06-22T03:55:08.977" v="26491" actId="20577"/>
          <ac:spMkLst>
            <pc:docMk/>
            <pc:sldMk cId="247376573" sldId="406"/>
            <ac:spMk id="28" creationId="{C0365041-D48A-7C06-C7AE-6DCCFD494F17}"/>
          </ac:spMkLst>
        </pc:spChg>
        <pc:spChg chg="add mod">
          <ac:chgData name="Nicholas Moger" userId="d7aaf6ab3ee94ea2" providerId="LiveId" clId="{65FE2C10-9F26-47A2-90EF-83FD67563671}" dt="2025-06-22T03:55:30.148" v="26498" actId="1076"/>
          <ac:spMkLst>
            <pc:docMk/>
            <pc:sldMk cId="247376573" sldId="406"/>
            <ac:spMk id="32" creationId="{FDCC19C0-6176-00DF-138A-7591746D86F3}"/>
          </ac:spMkLst>
        </pc:spChg>
        <pc:spChg chg="add mod">
          <ac:chgData name="Nicholas Moger" userId="d7aaf6ab3ee94ea2" providerId="LiveId" clId="{65FE2C10-9F26-47A2-90EF-83FD67563671}" dt="2025-06-22T03:56:00.995" v="26504" actId="1076"/>
          <ac:spMkLst>
            <pc:docMk/>
            <pc:sldMk cId="247376573" sldId="406"/>
            <ac:spMk id="33" creationId="{B4758D8B-A736-F93F-6FB4-34E163A7771B}"/>
          </ac:spMkLst>
        </pc:spChg>
        <pc:spChg chg="add mod">
          <ac:chgData name="Nicholas Moger" userId="d7aaf6ab3ee94ea2" providerId="LiveId" clId="{65FE2C10-9F26-47A2-90EF-83FD67563671}" dt="2025-06-23T07:57:03.380" v="45139" actId="20577"/>
          <ac:spMkLst>
            <pc:docMk/>
            <pc:sldMk cId="247376573" sldId="406"/>
            <ac:spMk id="34" creationId="{DDFCD85E-DDE9-42D9-77E9-65A0458B70AD}"/>
          </ac:spMkLst>
        </pc:spChg>
        <pc:spChg chg="mod">
          <ac:chgData name="Nicholas Moger" userId="d7aaf6ab3ee94ea2" providerId="LiveId" clId="{65FE2C10-9F26-47A2-90EF-83FD67563671}" dt="2025-06-22T05:13:21.889" v="32117" actId="688"/>
          <ac:spMkLst>
            <pc:docMk/>
            <pc:sldMk cId="247376573" sldId="406"/>
            <ac:spMk id="46" creationId="{3E4BB15C-37B8-8C9D-2309-DAA97D73A017}"/>
          </ac:spMkLst>
        </pc:spChg>
        <pc:spChg chg="mod">
          <ac:chgData name="Nicholas Moger" userId="d7aaf6ab3ee94ea2" providerId="LiveId" clId="{65FE2C10-9F26-47A2-90EF-83FD67563671}" dt="2025-06-22T05:13:24.047" v="32118" actId="688"/>
          <ac:spMkLst>
            <pc:docMk/>
            <pc:sldMk cId="247376573" sldId="406"/>
            <ac:spMk id="47" creationId="{897E8864-6666-F3CD-D541-BE34CD843530}"/>
          </ac:spMkLst>
        </pc:spChg>
        <pc:spChg chg="mod">
          <ac:chgData name="Nicholas Moger" userId="d7aaf6ab3ee94ea2" providerId="LiveId" clId="{65FE2C10-9F26-47A2-90EF-83FD67563671}" dt="2025-06-22T05:13:30.364" v="32121" actId="688"/>
          <ac:spMkLst>
            <pc:docMk/>
            <pc:sldMk cId="247376573" sldId="406"/>
            <ac:spMk id="48" creationId="{151E941F-0C32-4FAA-F31E-121A997C6A47}"/>
          </ac:spMkLst>
        </pc:spChg>
        <pc:picChg chg="add mod">
          <ac:chgData name="Nicholas Moger" userId="d7aaf6ab3ee94ea2" providerId="LiveId" clId="{65FE2C10-9F26-47A2-90EF-83FD67563671}" dt="2025-06-22T03:53:29.235" v="26444" actId="1076"/>
          <ac:picMkLst>
            <pc:docMk/>
            <pc:sldMk cId="247376573" sldId="406"/>
            <ac:picMk id="15" creationId="{1440DA84-CA54-E270-9304-A37CB3CAAB29}"/>
          </ac:picMkLst>
        </pc:picChg>
        <pc:picChg chg="add mod">
          <ac:chgData name="Nicholas Moger" userId="d7aaf6ab3ee94ea2" providerId="LiveId" clId="{65FE2C10-9F26-47A2-90EF-83FD67563671}" dt="2025-06-22T03:55:06.863" v="26489" actId="1076"/>
          <ac:picMkLst>
            <pc:docMk/>
            <pc:sldMk cId="247376573" sldId="406"/>
            <ac:picMk id="31" creationId="{920951DE-D6B5-E3EA-9667-807468DDCE08}"/>
          </ac:picMkLst>
        </pc:picChg>
      </pc:sldChg>
      <pc:sldChg chg="addSp delSp modSp add mod">
        <pc:chgData name="Nicholas Moger" userId="d7aaf6ab3ee94ea2" providerId="LiveId" clId="{65FE2C10-9F26-47A2-90EF-83FD67563671}" dt="2025-06-23T07:58:45.946" v="45162" actId="1076"/>
        <pc:sldMkLst>
          <pc:docMk/>
          <pc:sldMk cId="181011046" sldId="407"/>
        </pc:sldMkLst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3" creationId="{10B7FB43-A4D5-6B5F-018D-8F2A589F5405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7" creationId="{2DBE05BE-57D4-044C-4991-651A197CC688}"/>
          </ac:spMkLst>
        </pc:spChg>
        <pc:spChg chg="mod">
          <ac:chgData name="Nicholas Moger" userId="d7aaf6ab3ee94ea2" providerId="LiveId" clId="{65FE2C10-9F26-47A2-90EF-83FD67563671}" dt="2025-06-22T05:14:09.066" v="32130" actId="688"/>
          <ac:spMkLst>
            <pc:docMk/>
            <pc:sldMk cId="181011046" sldId="407"/>
            <ac:spMk id="8" creationId="{FF60552E-1FA1-0C30-0457-6059DCD03BB5}"/>
          </ac:spMkLst>
        </pc:spChg>
        <pc:spChg chg="add mod">
          <ac:chgData name="Nicholas Moger" userId="d7aaf6ab3ee94ea2" providerId="LiveId" clId="{65FE2C10-9F26-47A2-90EF-83FD67563671}" dt="2025-06-23T07:58:45.946" v="45162" actId="1076"/>
          <ac:spMkLst>
            <pc:docMk/>
            <pc:sldMk cId="181011046" sldId="407"/>
            <ac:spMk id="12" creationId="{89F69C2D-13BD-29EF-268A-F70BF4C158F4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13" creationId="{A9C4FD67-5031-4253-289C-0621508BC392}"/>
          </ac:spMkLst>
        </pc:spChg>
        <pc:spChg chg="mod">
          <ac:chgData name="Nicholas Moger" userId="d7aaf6ab3ee94ea2" providerId="LiveId" clId="{65FE2C10-9F26-47A2-90EF-83FD67563671}" dt="2025-06-22T05:14:00.488" v="32127" actId="688"/>
          <ac:spMkLst>
            <pc:docMk/>
            <pc:sldMk cId="181011046" sldId="407"/>
            <ac:spMk id="16" creationId="{A5DE1F1D-B393-B398-F252-AD6583FD9E6D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19" creationId="{C17C6164-394F-2BA7-6234-EED81FD19100}"/>
          </ac:spMkLst>
        </pc:spChg>
        <pc:spChg chg="mod">
          <ac:chgData name="Nicholas Moger" userId="d7aaf6ab3ee94ea2" providerId="LiveId" clId="{65FE2C10-9F26-47A2-90EF-83FD67563671}" dt="2025-06-22T05:14:03.326" v="32128" actId="688"/>
          <ac:spMkLst>
            <pc:docMk/>
            <pc:sldMk cId="181011046" sldId="407"/>
            <ac:spMk id="21" creationId="{D0E3047D-2196-1B92-1F9F-F0B9506835A4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25" creationId="{27AC69C8-E0CB-9D93-7396-B7B59B6F2910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30" creationId="{99156C89-864C-31CD-E0EF-A8F5ED316510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33" creationId="{E0EA5B10-8B5B-46E9-E44C-FAD0AE32F670}"/>
          </ac:spMkLst>
        </pc:spChg>
        <pc:spChg chg="add mod">
          <ac:chgData name="Nicholas Moger" userId="d7aaf6ab3ee94ea2" providerId="LiveId" clId="{65FE2C10-9F26-47A2-90EF-83FD67563671}" dt="2025-06-23T07:58:06.869" v="45160" actId="113"/>
          <ac:spMkLst>
            <pc:docMk/>
            <pc:sldMk cId="181011046" sldId="407"/>
            <ac:spMk id="36" creationId="{AD66E4A9-2DAF-C9E3-F1AF-B151AADA1B20}"/>
          </ac:spMkLst>
        </pc:spChg>
        <pc:spChg chg="mod">
          <ac:chgData name="Nicholas Moger" userId="d7aaf6ab3ee94ea2" providerId="LiveId" clId="{65FE2C10-9F26-47A2-90EF-83FD67563671}" dt="2025-06-22T04:18:51.746" v="28927" actId="1076"/>
          <ac:spMkLst>
            <pc:docMk/>
            <pc:sldMk cId="181011046" sldId="407"/>
            <ac:spMk id="38" creationId="{502B3216-486D-92CF-4949-D92C31741C14}"/>
          </ac:spMkLst>
        </pc:spChg>
        <pc:spChg chg="mod">
          <ac:chgData name="Nicholas Moger" userId="d7aaf6ab3ee94ea2" providerId="LiveId" clId="{65FE2C10-9F26-47A2-90EF-83FD67563671}" dt="2025-06-22T04:18:51.746" v="28927" actId="1076"/>
          <ac:spMkLst>
            <pc:docMk/>
            <pc:sldMk cId="181011046" sldId="407"/>
            <ac:spMk id="39" creationId="{37235FA2-1AA6-E9C5-47C0-F1C3298F9112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0" creationId="{DC38B5E2-20DC-80A1-C66D-CB079E719E6E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1" creationId="{A9E23FC7-2B44-8F62-A9F3-380303FC9AEE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2" creationId="{61862189-60CC-34F6-761E-A0279349860D}"/>
          </ac:spMkLst>
        </pc:spChg>
        <pc:spChg chg="mod">
          <ac:chgData name="Nicholas Moger" userId="d7aaf6ab3ee94ea2" providerId="LiveId" clId="{65FE2C10-9F26-47A2-90EF-83FD67563671}" dt="2025-06-22T04:18:42.198" v="28925" actId="1076"/>
          <ac:spMkLst>
            <pc:docMk/>
            <pc:sldMk cId="181011046" sldId="407"/>
            <ac:spMk id="43" creationId="{6900E0C4-4728-C036-EAE1-AB4390C23758}"/>
          </ac:spMkLst>
        </pc:spChg>
        <pc:spChg chg="mod">
          <ac:chgData name="Nicholas Moger" userId="d7aaf6ab3ee94ea2" providerId="LiveId" clId="{65FE2C10-9F26-47A2-90EF-83FD67563671}" dt="2025-06-22T05:13:43.793" v="32123" actId="688"/>
          <ac:spMkLst>
            <pc:docMk/>
            <pc:sldMk cId="181011046" sldId="407"/>
            <ac:spMk id="44" creationId="{DC388A25-8904-8198-99D9-2C90C84B49C6}"/>
          </ac:spMkLst>
        </pc:spChg>
        <pc:spChg chg="mod">
          <ac:chgData name="Nicholas Moger" userId="d7aaf6ab3ee94ea2" providerId="LiveId" clId="{65FE2C10-9F26-47A2-90EF-83FD67563671}" dt="2025-06-22T04:18:42.198" v="28925" actId="1076"/>
          <ac:spMkLst>
            <pc:docMk/>
            <pc:sldMk cId="181011046" sldId="407"/>
            <ac:spMk id="45" creationId="{65266701-8D0D-3F54-04A3-0B8CA8132FA2}"/>
          </ac:spMkLst>
        </pc:spChg>
        <pc:spChg chg="mod">
          <ac:chgData name="Nicholas Moger" userId="d7aaf6ab3ee94ea2" providerId="LiveId" clId="{65FE2C10-9F26-47A2-90EF-83FD67563671}" dt="2025-06-22T05:13:54.035" v="32125" actId="688"/>
          <ac:spMkLst>
            <pc:docMk/>
            <pc:sldMk cId="181011046" sldId="407"/>
            <ac:spMk id="46" creationId="{EBE187D1-159B-D2F5-482C-6B2FCD0D8B6D}"/>
          </ac:spMkLst>
        </pc:spChg>
        <pc:spChg chg="mod">
          <ac:chgData name="Nicholas Moger" userId="d7aaf6ab3ee94ea2" providerId="LiveId" clId="{65FE2C10-9F26-47A2-90EF-83FD67563671}" dt="2025-06-22T05:13:56.861" v="32126" actId="688"/>
          <ac:spMkLst>
            <pc:docMk/>
            <pc:sldMk cId="181011046" sldId="407"/>
            <ac:spMk id="47" creationId="{261A891F-EA42-F734-3082-4BFC3EF23D5F}"/>
          </ac:spMkLst>
        </pc:spChg>
        <pc:spChg chg="mod">
          <ac:chgData name="Nicholas Moger" userId="d7aaf6ab3ee94ea2" providerId="LiveId" clId="{65FE2C10-9F26-47A2-90EF-83FD67563671}" dt="2025-06-22T05:14:06.702" v="32129" actId="688"/>
          <ac:spMkLst>
            <pc:docMk/>
            <pc:sldMk cId="181011046" sldId="407"/>
            <ac:spMk id="48" creationId="{8B01B8A5-B44D-06AD-1F51-0A34D5A0185C}"/>
          </ac:spMkLst>
        </pc:spChg>
        <pc:spChg chg="add mod">
          <ac:chgData name="Nicholas Moger" userId="d7aaf6ab3ee94ea2" providerId="LiveId" clId="{65FE2C10-9F26-47A2-90EF-83FD67563671}" dt="2025-06-22T04:25:46.276" v="29545" actId="14100"/>
          <ac:spMkLst>
            <pc:docMk/>
            <pc:sldMk cId="181011046" sldId="407"/>
            <ac:spMk id="49" creationId="{17863102-60C7-E9AE-E2CD-1ECE558C8E65}"/>
          </ac:spMkLst>
        </pc:spChg>
        <pc:spChg chg="add mod ord">
          <ac:chgData name="Nicholas Moger" userId="d7aaf6ab3ee94ea2" providerId="LiveId" clId="{65FE2C10-9F26-47A2-90EF-83FD67563671}" dt="2025-06-22T05:13:50.890" v="32124" actId="167"/>
          <ac:spMkLst>
            <pc:docMk/>
            <pc:sldMk cId="181011046" sldId="407"/>
            <ac:spMk id="50" creationId="{CC8E14A6-D78F-3D0B-DC32-68CBF44152BC}"/>
          </ac:spMkLst>
        </pc:spChg>
        <pc:spChg chg="add mod">
          <ac:chgData name="Nicholas Moger" userId="d7aaf6ab3ee94ea2" providerId="LiveId" clId="{65FE2C10-9F26-47A2-90EF-83FD67563671}" dt="2025-06-22T04:25:04.671" v="29544" actId="20577"/>
          <ac:spMkLst>
            <pc:docMk/>
            <pc:sldMk cId="181011046" sldId="407"/>
            <ac:spMk id="52" creationId="{1758EAD1-2996-5C54-E4D1-1CB86C24276C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1049" creationId="{A92449BD-D2F1-F396-D14F-F79DA7613943}"/>
          </ac:spMkLst>
        </pc:spChg>
        <pc:spChg chg="mod">
          <ac:chgData name="Nicholas Moger" userId="d7aaf6ab3ee94ea2" providerId="LiveId" clId="{65FE2C10-9F26-47A2-90EF-83FD67563671}" dt="2025-06-22T04:18:47.301" v="28926" actId="14100"/>
          <ac:spMkLst>
            <pc:docMk/>
            <pc:sldMk cId="181011046" sldId="407"/>
            <ac:spMk id="1050" creationId="{4C26FFD5-659B-3883-BFF1-A48DFC3BDDFC}"/>
          </ac:spMkLst>
        </pc:spChg>
        <pc:picChg chg="mod">
          <ac:chgData name="Nicholas Moger" userId="d7aaf6ab3ee94ea2" providerId="LiveId" clId="{65FE2C10-9F26-47A2-90EF-83FD67563671}" dt="2025-06-22T04:18:01.636" v="28914" actId="1076"/>
          <ac:picMkLst>
            <pc:docMk/>
            <pc:sldMk cId="181011046" sldId="407"/>
            <ac:picMk id="35" creationId="{B5CA2AB6-C12C-E685-23DB-4E215BA73E4A}"/>
          </ac:picMkLst>
        </pc:picChg>
        <pc:picChg chg="add mod">
          <ac:chgData name="Nicholas Moger" userId="d7aaf6ab3ee94ea2" providerId="LiveId" clId="{65FE2C10-9F26-47A2-90EF-83FD67563671}" dt="2025-06-22T04:24:37.185" v="29522" actId="1076"/>
          <ac:picMkLst>
            <pc:docMk/>
            <pc:sldMk cId="181011046" sldId="407"/>
            <ac:picMk id="37" creationId="{09FA6FCE-7BFB-89A5-683F-2D7EAA26EB59}"/>
          </ac:picMkLst>
        </pc:picChg>
        <pc:picChg chg="add mod">
          <ac:chgData name="Nicholas Moger" userId="d7aaf6ab3ee94ea2" providerId="LiveId" clId="{65FE2C10-9F26-47A2-90EF-83FD67563671}" dt="2025-06-22T04:24:46.140" v="29526" actId="1076"/>
          <ac:picMkLst>
            <pc:docMk/>
            <pc:sldMk cId="181011046" sldId="407"/>
            <ac:picMk id="51" creationId="{0624B062-632C-21A7-84E2-0EF73CF6D9BD}"/>
          </ac:picMkLst>
        </pc:picChg>
      </pc:sldChg>
      <pc:sldChg chg="addSp delSp modSp add mod">
        <pc:chgData name="Nicholas Moger" userId="d7aaf6ab3ee94ea2" providerId="LiveId" clId="{65FE2C10-9F26-47A2-90EF-83FD67563671}" dt="2025-06-23T08:01:33.298" v="45375" actId="20577"/>
        <pc:sldMkLst>
          <pc:docMk/>
          <pc:sldMk cId="376248616" sldId="408"/>
        </pc:sldMkLst>
        <pc:spChg chg="mod">
          <ac:chgData name="Nicholas Moger" userId="d7aaf6ab3ee94ea2" providerId="LiveId" clId="{65FE2C10-9F26-47A2-90EF-83FD67563671}" dt="2025-06-22T04:45:46.876" v="30452" actId="5793"/>
          <ac:spMkLst>
            <pc:docMk/>
            <pc:sldMk cId="376248616" sldId="408"/>
            <ac:spMk id="5" creationId="{0BCBE1DD-67F1-7391-00CF-D28DAF8AD46C}"/>
          </ac:spMkLst>
        </pc:spChg>
        <pc:spChg chg="add mod">
          <ac:chgData name="Nicholas Moger" userId="d7aaf6ab3ee94ea2" providerId="LiveId" clId="{65FE2C10-9F26-47A2-90EF-83FD67563671}" dt="2025-06-23T08:01:33.298" v="45375" actId="20577"/>
          <ac:spMkLst>
            <pc:docMk/>
            <pc:sldMk cId="376248616" sldId="408"/>
            <ac:spMk id="34" creationId="{06D1E891-EFF8-2360-D7B6-C518662A7B75}"/>
          </ac:spMkLst>
        </pc:spChg>
      </pc:sldChg>
      <pc:sldChg chg="addSp delSp modSp add mod modAnim">
        <pc:chgData name="Nicholas Moger" userId="d7aaf6ab3ee94ea2" providerId="LiveId" clId="{65FE2C10-9F26-47A2-90EF-83FD67563671}" dt="2025-06-24T04:59:45.145" v="46876" actId="1038"/>
        <pc:sldMkLst>
          <pc:docMk/>
          <pc:sldMk cId="2723212157" sldId="409"/>
        </pc:sldMkLst>
        <pc:spChg chg="add mod">
          <ac:chgData name="Nicholas Moger" userId="d7aaf6ab3ee94ea2" providerId="LiveId" clId="{65FE2C10-9F26-47A2-90EF-83FD67563671}" dt="2025-06-23T08:52:49.363" v="46562" actId="20577"/>
          <ac:spMkLst>
            <pc:docMk/>
            <pc:sldMk cId="2723212157" sldId="409"/>
            <ac:spMk id="2" creationId="{5DB7E559-3CDA-F40D-09C6-9370426A1D4C}"/>
          </ac:spMkLst>
        </pc:spChg>
        <pc:spChg chg="mod">
          <ac:chgData name="Nicholas Moger" userId="d7aaf6ab3ee94ea2" providerId="LiveId" clId="{65FE2C10-9F26-47A2-90EF-83FD67563671}" dt="2025-06-23T08:48:33.665" v="46369" actId="20577"/>
          <ac:spMkLst>
            <pc:docMk/>
            <pc:sldMk cId="2723212157" sldId="409"/>
            <ac:spMk id="5" creationId="{BE9D11C1-7BCA-BA53-40A6-D596EF9B78A5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6" creationId="{49914853-C28A-4F05-7EED-498B512314A9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7" creationId="{6E36783D-44F6-F69F-6DDB-B7B1935725DB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8" creationId="{7E3B2007-F686-54EE-76A1-6E52F0CEFA41}"/>
          </ac:spMkLst>
        </pc:spChg>
        <pc:spChg chg="add mod">
          <ac:chgData name="Nicholas Moger" userId="d7aaf6ab3ee94ea2" providerId="LiveId" clId="{65FE2C10-9F26-47A2-90EF-83FD67563671}" dt="2025-06-24T04:59:22.893" v="46793" actId="1076"/>
          <ac:spMkLst>
            <pc:docMk/>
            <pc:sldMk cId="2723212157" sldId="409"/>
            <ac:spMk id="18" creationId="{37A6CF6D-38C4-1858-F691-32F8119D3453}"/>
          </ac:spMkLst>
        </pc:spChg>
        <pc:spChg chg="add mod">
          <ac:chgData name="Nicholas Moger" userId="d7aaf6ab3ee94ea2" providerId="LiveId" clId="{65FE2C10-9F26-47A2-90EF-83FD67563671}" dt="2025-06-24T04:59:45.145" v="46876" actId="1038"/>
          <ac:spMkLst>
            <pc:docMk/>
            <pc:sldMk cId="2723212157" sldId="409"/>
            <ac:spMk id="19" creationId="{A252B7DD-422C-CD82-22EF-6DE840FFFFC5}"/>
          </ac:spMkLst>
        </pc:spChg>
        <pc:spChg chg="add mod">
          <ac:chgData name="Nicholas Moger" userId="d7aaf6ab3ee94ea2" providerId="LiveId" clId="{65FE2C10-9F26-47A2-90EF-83FD67563671}" dt="2025-06-24T04:59:45.145" v="46876" actId="1038"/>
          <ac:spMkLst>
            <pc:docMk/>
            <pc:sldMk cId="2723212157" sldId="409"/>
            <ac:spMk id="20" creationId="{FE548C1E-268F-A800-8FAF-66228A9410A5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23" creationId="{5131B4B8-6408-D3CB-CBF5-B2A174711960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24" creationId="{44183267-F37B-8484-A5BE-F8770A6451AA}"/>
          </ac:spMkLst>
        </pc:spChg>
        <pc:picChg chg="add mod">
          <ac:chgData name="Nicholas Moger" userId="d7aaf6ab3ee94ea2" providerId="LiveId" clId="{65FE2C10-9F26-47A2-90EF-83FD67563671}" dt="2025-06-22T05:21:46.383" v="32323" actId="1076"/>
          <ac:picMkLst>
            <pc:docMk/>
            <pc:sldMk cId="2723212157" sldId="409"/>
            <ac:picMk id="9" creationId="{B8C44ECB-EB60-49B4-6B49-AE1BBD8E44D1}"/>
          </ac:picMkLst>
        </pc:picChg>
        <pc:picChg chg="add mod modCrop">
          <ac:chgData name="Nicholas Moger" userId="d7aaf6ab3ee94ea2" providerId="LiveId" clId="{65FE2C10-9F26-47A2-90EF-83FD67563671}" dt="2025-06-22T05:30:34.054" v="32537" actId="1076"/>
          <ac:picMkLst>
            <pc:docMk/>
            <pc:sldMk cId="2723212157" sldId="409"/>
            <ac:picMk id="27" creationId="{D397BCFF-01D3-79D5-F073-96792956FC5E}"/>
          </ac:picMkLst>
        </pc:picChg>
        <pc:picChg chg="add mod">
          <ac:chgData name="Nicholas Moger" userId="d7aaf6ab3ee94ea2" providerId="LiveId" clId="{65FE2C10-9F26-47A2-90EF-83FD67563671}" dt="2025-06-22T05:30:46.524" v="32543" actId="1076"/>
          <ac:picMkLst>
            <pc:docMk/>
            <pc:sldMk cId="2723212157" sldId="409"/>
            <ac:picMk id="28" creationId="{F7834069-BBB1-920B-80A1-A69B4E65D8B7}"/>
          </ac:picMkLst>
        </pc:picChg>
        <pc:picChg chg="add mod">
          <ac:chgData name="Nicholas Moger" userId="d7aaf6ab3ee94ea2" providerId="LiveId" clId="{65FE2C10-9F26-47A2-90EF-83FD67563671}" dt="2025-06-22T05:21:46.383" v="32323" actId="1076"/>
          <ac:picMkLst>
            <pc:docMk/>
            <pc:sldMk cId="2723212157" sldId="409"/>
            <ac:picMk id="7170" creationId="{14A256C8-1996-DF97-4D9A-DA0B47E250B6}"/>
          </ac:picMkLst>
        </pc:picChg>
        <pc:picChg chg="add mod">
          <ac:chgData name="Nicholas Moger" userId="d7aaf6ab3ee94ea2" providerId="LiveId" clId="{65FE2C10-9F26-47A2-90EF-83FD67563671}" dt="2025-06-22T05:19:20.681" v="32294" actId="1076"/>
          <ac:picMkLst>
            <pc:docMk/>
            <pc:sldMk cId="2723212157" sldId="409"/>
            <ac:picMk id="7174" creationId="{385C5F21-FB31-D3B8-C182-63BACC70028B}"/>
          </ac:picMkLst>
        </pc:picChg>
      </pc:sldChg>
      <pc:sldChg chg="addSp delSp modSp add mod modAnim">
        <pc:chgData name="Nicholas Moger" userId="d7aaf6ab3ee94ea2" providerId="LiveId" clId="{65FE2C10-9F26-47A2-90EF-83FD67563671}" dt="2025-06-23T08:27:32.539" v="45588"/>
        <pc:sldMkLst>
          <pc:docMk/>
          <pc:sldMk cId="230889787" sldId="410"/>
        </pc:sldMkLst>
        <pc:spChg chg="add mod">
          <ac:chgData name="Nicholas Moger" userId="d7aaf6ab3ee94ea2" providerId="LiveId" clId="{65FE2C10-9F26-47A2-90EF-83FD67563671}" dt="2025-06-23T08:27:18.485" v="45587" actId="20577"/>
          <ac:spMkLst>
            <pc:docMk/>
            <pc:sldMk cId="230889787" sldId="410"/>
            <ac:spMk id="2" creationId="{C951E8E5-4EBE-DB4F-076E-2EB0E37EDD4C}"/>
          </ac:spMkLst>
        </pc:spChg>
        <pc:spChg chg="mod">
          <ac:chgData name="Nicholas Moger" userId="d7aaf6ab3ee94ea2" providerId="LiveId" clId="{65FE2C10-9F26-47A2-90EF-83FD67563671}" dt="2025-06-22T05:32:31.665" v="32620" actId="20577"/>
          <ac:spMkLst>
            <pc:docMk/>
            <pc:sldMk cId="230889787" sldId="410"/>
            <ac:spMk id="5" creationId="{17AE859B-2FF1-19CF-B71C-271E891454A8}"/>
          </ac:spMkLst>
        </pc:spChg>
        <pc:spChg chg="add mod">
          <ac:chgData name="Nicholas Moger" userId="d7aaf6ab3ee94ea2" providerId="LiveId" clId="{65FE2C10-9F26-47A2-90EF-83FD67563671}" dt="2025-06-23T08:06:10.638" v="45436" actId="207"/>
          <ac:spMkLst>
            <pc:docMk/>
            <pc:sldMk cId="230889787" sldId="410"/>
            <ac:spMk id="7" creationId="{39E81303-F9B2-6252-0C16-34BBFC541FB1}"/>
          </ac:spMkLst>
        </pc:spChg>
        <pc:spChg chg="add mod">
          <ac:chgData name="Nicholas Moger" userId="d7aaf6ab3ee94ea2" providerId="LiveId" clId="{65FE2C10-9F26-47A2-90EF-83FD67563671}" dt="2025-06-22T06:12:06.900" v="35044" actId="1076"/>
          <ac:spMkLst>
            <pc:docMk/>
            <pc:sldMk cId="230889787" sldId="410"/>
            <ac:spMk id="14" creationId="{2505B359-EB9A-B4C1-8B32-2E9912EC5792}"/>
          </ac:spMkLst>
        </pc:spChg>
        <pc:spChg chg="add mod">
          <ac:chgData name="Nicholas Moger" userId="d7aaf6ab3ee94ea2" providerId="LiveId" clId="{65FE2C10-9F26-47A2-90EF-83FD67563671}" dt="2025-06-23T08:05:52.089" v="45432" actId="207"/>
          <ac:spMkLst>
            <pc:docMk/>
            <pc:sldMk cId="230889787" sldId="410"/>
            <ac:spMk id="15" creationId="{5BFF2AFA-BB73-0F5C-3104-CF41BD2E4246}"/>
          </ac:spMkLst>
        </pc:spChg>
        <pc:spChg chg="add mod">
          <ac:chgData name="Nicholas Moger" userId="d7aaf6ab3ee94ea2" providerId="LiveId" clId="{65FE2C10-9F26-47A2-90EF-83FD67563671}" dt="2025-06-22T06:12:05.231" v="35043" actId="1076"/>
          <ac:spMkLst>
            <pc:docMk/>
            <pc:sldMk cId="230889787" sldId="410"/>
            <ac:spMk id="20" creationId="{0D69D4B0-1F13-EFA1-8442-AE31C2215DE8}"/>
          </ac:spMkLst>
        </pc:spChg>
        <pc:spChg chg="add mod">
          <ac:chgData name="Nicholas Moger" userId="d7aaf6ab3ee94ea2" providerId="LiveId" clId="{65FE2C10-9F26-47A2-90EF-83FD67563671}" dt="2025-06-23T08:03:11.892" v="45413" actId="1076"/>
          <ac:spMkLst>
            <pc:docMk/>
            <pc:sldMk cId="230889787" sldId="410"/>
            <ac:spMk id="22" creationId="{3A9520CA-68AE-D0BC-7DE0-668119D3DF57}"/>
          </ac:spMkLst>
        </pc:spChg>
        <pc:picChg chg="add mod">
          <ac:chgData name="Nicholas Moger" userId="d7aaf6ab3ee94ea2" providerId="LiveId" clId="{65FE2C10-9F26-47A2-90EF-83FD67563671}" dt="2025-06-22T06:12:05.231" v="35043" actId="1076"/>
          <ac:picMkLst>
            <pc:docMk/>
            <pc:sldMk cId="230889787" sldId="410"/>
            <ac:picMk id="9" creationId="{158FA377-D4AE-C531-2DEE-32BCEF967251}"/>
          </ac:picMkLst>
        </pc:picChg>
        <pc:picChg chg="add mod">
          <ac:chgData name="Nicholas Moger" userId="d7aaf6ab3ee94ea2" providerId="LiveId" clId="{65FE2C10-9F26-47A2-90EF-83FD67563671}" dt="2025-06-22T06:12:05.231" v="35043" actId="1076"/>
          <ac:picMkLst>
            <pc:docMk/>
            <pc:sldMk cId="230889787" sldId="410"/>
            <ac:picMk id="19" creationId="{57AB5B67-F406-BFE6-9B92-E1CE514C0F0B}"/>
          </ac:picMkLst>
        </pc:picChg>
      </pc:sldChg>
      <pc:sldChg chg="addSp delSp modSp add mod modAnim">
        <pc:chgData name="Nicholas Moger" userId="d7aaf6ab3ee94ea2" providerId="LiveId" clId="{65FE2C10-9F26-47A2-90EF-83FD67563671}" dt="2025-06-23T08:32:17.487" v="45637" actId="20577"/>
        <pc:sldMkLst>
          <pc:docMk/>
          <pc:sldMk cId="2935677320" sldId="411"/>
        </pc:sldMkLst>
        <pc:spChg chg="add mod">
          <ac:chgData name="Nicholas Moger" userId="d7aaf6ab3ee94ea2" providerId="LiveId" clId="{65FE2C10-9F26-47A2-90EF-83FD67563671}" dt="2025-06-23T08:03:15.949" v="45415"/>
          <ac:spMkLst>
            <pc:docMk/>
            <pc:sldMk cId="2935677320" sldId="411"/>
            <ac:spMk id="2" creationId="{CD2A90C3-789F-457E-EF96-CF62EB8197B9}"/>
          </ac:spMkLst>
        </pc:spChg>
        <pc:spChg chg="add mod">
          <ac:chgData name="Nicholas Moger" userId="d7aaf6ab3ee94ea2" providerId="LiveId" clId="{65FE2C10-9F26-47A2-90EF-83FD67563671}" dt="2025-06-22T06:47:49.077" v="36118" actId="1076"/>
          <ac:spMkLst>
            <pc:docMk/>
            <pc:sldMk cId="2935677320" sldId="411"/>
            <ac:spMk id="23" creationId="{DF6B8D88-E0AE-4B97-9F92-50F0EBC09271}"/>
          </ac:spMkLst>
        </pc:spChg>
        <pc:spChg chg="add del mod">
          <ac:chgData name="Nicholas Moger" userId="d7aaf6ab3ee94ea2" providerId="LiveId" clId="{65FE2C10-9F26-47A2-90EF-83FD67563671}" dt="2025-06-23T08:03:15.724" v="45414" actId="478"/>
          <ac:spMkLst>
            <pc:docMk/>
            <pc:sldMk cId="2935677320" sldId="411"/>
            <ac:spMk id="26" creationId="{70C09E98-9864-04EA-6B88-0A1285EA2072}"/>
          </ac:spMkLst>
        </pc:spChg>
        <pc:spChg chg="add mod">
          <ac:chgData name="Nicholas Moger" userId="d7aaf6ab3ee94ea2" providerId="LiveId" clId="{65FE2C10-9F26-47A2-90EF-83FD67563671}" dt="2025-06-22T06:48:04.361" v="36121" actId="1076"/>
          <ac:spMkLst>
            <pc:docMk/>
            <pc:sldMk cId="2935677320" sldId="411"/>
            <ac:spMk id="36" creationId="{A4F20AF4-7A61-6D3C-DAA3-4738D1EFA0D4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2" creationId="{7CCFCDA9-CF52-F8B7-9A07-17F463D26C31}"/>
          </ac:spMkLst>
        </pc:spChg>
        <pc:spChg chg="add mod or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4" creationId="{329C8392-BEA6-3C7D-533D-1DD7EDBA2F9A}"/>
          </ac:spMkLst>
        </pc:spChg>
        <pc:spChg chg="add mod">
          <ac:chgData name="Nicholas Moger" userId="d7aaf6ab3ee94ea2" providerId="LiveId" clId="{65FE2C10-9F26-47A2-90EF-83FD67563671}" dt="2025-06-22T06:48:01.666" v="36120" actId="1076"/>
          <ac:spMkLst>
            <pc:docMk/>
            <pc:sldMk cId="2935677320" sldId="411"/>
            <ac:spMk id="45" creationId="{6BD8FBD2-AEF9-12E8-F5E6-38295929F0A6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7" creationId="{69143C78-6D5C-BB1A-F34C-3951F9D3B9D7}"/>
          </ac:spMkLst>
        </pc:spChg>
        <pc:spChg chg="add mod">
          <ac:chgData name="Nicholas Moger" userId="d7aaf6ab3ee94ea2" providerId="LiveId" clId="{65FE2C10-9F26-47A2-90EF-83FD67563671}" dt="2025-06-22T06:46:15.147" v="36099" actId="1076"/>
          <ac:spMkLst>
            <pc:docMk/>
            <pc:sldMk cId="2935677320" sldId="411"/>
            <ac:spMk id="48" creationId="{6CDDACBB-19A3-063D-C9A0-B3E7E056E2E3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9" creationId="{3C72108B-2089-6BF7-EE34-C7224EA7CDCA}"/>
          </ac:spMkLst>
        </pc:spChg>
        <pc:spChg chg="add mod or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1" creationId="{E8D1B078-024D-853E-8897-E69ED7E5E1C8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2" creationId="{892DEBE6-ECF4-1004-09B8-35D0E817CC94}"/>
          </ac:spMkLst>
        </pc:spChg>
        <pc:spChg chg="add mod">
          <ac:chgData name="Nicholas Moger" userId="d7aaf6ab3ee94ea2" providerId="LiveId" clId="{65FE2C10-9F26-47A2-90EF-83FD67563671}" dt="2025-06-22T06:48:07.760" v="36122" actId="1076"/>
          <ac:spMkLst>
            <pc:docMk/>
            <pc:sldMk cId="2935677320" sldId="411"/>
            <ac:spMk id="53" creationId="{2D82F79F-7641-752D-D45B-7616BD283CFC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4" creationId="{D5F72F32-A00C-2B25-E6C2-4DE6C157905B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6" creationId="{6E27483A-A116-EF6B-DE6E-4EBFE783BD87}"/>
          </ac:spMkLst>
        </pc:spChg>
        <pc:spChg chg="add mod">
          <ac:chgData name="Nicholas Moger" userId="d7aaf6ab3ee94ea2" providerId="LiveId" clId="{65FE2C10-9F26-47A2-90EF-83FD67563671}" dt="2025-06-22T06:46:05.951" v="36097" actId="1076"/>
          <ac:spMkLst>
            <pc:docMk/>
            <pc:sldMk cId="2935677320" sldId="411"/>
            <ac:spMk id="57" creationId="{F11118D7-AF77-99E6-9613-A4D283C08CB6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8" creationId="{3A4F1710-0344-CA34-E4F8-52E75B2D0B2E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9" creationId="{F2D29E14-71EC-5F2C-B421-53D192B2468C}"/>
          </ac:spMkLst>
        </pc:spChg>
        <pc:spChg chg="add mod">
          <ac:chgData name="Nicholas Moger" userId="d7aaf6ab3ee94ea2" providerId="LiveId" clId="{65FE2C10-9F26-47A2-90EF-83FD67563671}" dt="2025-06-23T08:32:17.487" v="45637" actId="20577"/>
          <ac:spMkLst>
            <pc:docMk/>
            <pc:sldMk cId="2935677320" sldId="411"/>
            <ac:spMk id="60" creationId="{169B10CD-C780-FEE0-78F2-6AE83C4C13DF}"/>
          </ac:spMkLst>
        </pc:spChg>
        <pc:spChg chg="add mod">
          <ac:chgData name="Nicholas Moger" userId="d7aaf6ab3ee94ea2" providerId="LiveId" clId="{65FE2C10-9F26-47A2-90EF-83FD67563671}" dt="2025-06-22T06:51:05.493" v="36521" actId="1076"/>
          <ac:spMkLst>
            <pc:docMk/>
            <pc:sldMk cId="2935677320" sldId="411"/>
            <ac:spMk id="8226" creationId="{AEDF7494-EB41-0EA7-C900-9E628DA4C741}"/>
          </ac:spMkLst>
        </pc:spChg>
        <pc:picChg chg="add mod">
          <ac:chgData name="Nicholas Moger" userId="d7aaf6ab3ee94ea2" providerId="LiveId" clId="{65FE2C10-9F26-47A2-90EF-83FD67563671}" dt="2025-06-22T06:46:43.436" v="36109" actId="1076"/>
          <ac:picMkLst>
            <pc:docMk/>
            <pc:sldMk cId="2935677320" sldId="411"/>
            <ac:picMk id="11" creationId="{3D537311-2FB6-A1A4-BB9E-BF931E061F20}"/>
          </ac:picMkLst>
        </pc:picChg>
        <pc:picChg chg="add mod">
          <ac:chgData name="Nicholas Moger" userId="d7aaf6ab3ee94ea2" providerId="LiveId" clId="{65FE2C10-9F26-47A2-90EF-83FD67563671}" dt="2025-06-22T06:46:05.951" v="36097" actId="1076"/>
          <ac:picMkLst>
            <pc:docMk/>
            <pc:sldMk cId="2935677320" sldId="411"/>
            <ac:picMk id="9220" creationId="{E919E1BB-18BB-FF9B-2D20-B2010A40CE81}"/>
          </ac:picMkLst>
        </pc:picChg>
      </pc:sldChg>
      <pc:sldChg chg="addSp delSp modSp add mod">
        <pc:chgData name="Nicholas Moger" userId="d7aaf6ab3ee94ea2" providerId="LiveId" clId="{65FE2C10-9F26-47A2-90EF-83FD67563671}" dt="2025-06-23T08:34:21.467" v="45711" actId="113"/>
        <pc:sldMkLst>
          <pc:docMk/>
          <pc:sldMk cId="3951391382" sldId="412"/>
        </pc:sldMkLst>
        <pc:spChg chg="mod">
          <ac:chgData name="Nicholas Moger" userId="d7aaf6ab3ee94ea2" providerId="LiveId" clId="{65FE2C10-9F26-47A2-90EF-83FD67563671}" dt="2025-06-23T03:37:49.624" v="37825" actId="14100"/>
          <ac:spMkLst>
            <pc:docMk/>
            <pc:sldMk cId="3951391382" sldId="412"/>
            <ac:spMk id="5" creationId="{9B73D0ED-F3ED-F195-66E3-DD6C89F4D803}"/>
          </ac:spMkLst>
        </pc:spChg>
        <pc:spChg chg="add mod">
          <ac:chgData name="Nicholas Moger" userId="d7aaf6ab3ee94ea2" providerId="LiveId" clId="{65FE2C10-9F26-47A2-90EF-83FD67563671}" dt="2025-06-23T03:30:14.126" v="36783" actId="1076"/>
          <ac:spMkLst>
            <pc:docMk/>
            <pc:sldMk cId="3951391382" sldId="412"/>
            <ac:spMk id="10" creationId="{D6E93CA0-5093-7B44-30A3-1F6EE4BD7A91}"/>
          </ac:spMkLst>
        </pc:spChg>
        <pc:spChg chg="add mod">
          <ac:chgData name="Nicholas Moger" userId="d7aaf6ab3ee94ea2" providerId="LiveId" clId="{65FE2C10-9F26-47A2-90EF-83FD67563671}" dt="2025-06-23T08:34:21.467" v="45711" actId="113"/>
          <ac:spMkLst>
            <pc:docMk/>
            <pc:sldMk cId="3951391382" sldId="412"/>
            <ac:spMk id="11" creationId="{C5E1A524-A1B0-6248-F298-026817CF7C58}"/>
          </ac:spMkLst>
        </pc:spChg>
        <pc:picChg chg="add mod">
          <ac:chgData name="Nicholas Moger" userId="d7aaf6ab3ee94ea2" providerId="LiveId" clId="{65FE2C10-9F26-47A2-90EF-83FD67563671}" dt="2025-06-23T03:30:19.496" v="36786" actId="1076"/>
          <ac:picMkLst>
            <pc:docMk/>
            <pc:sldMk cId="3951391382" sldId="412"/>
            <ac:picMk id="3" creationId="{63BED8E4-6FE5-FC8B-AB58-3769E75D2D1B}"/>
          </ac:picMkLst>
        </pc:picChg>
        <pc:picChg chg="add mod">
          <ac:chgData name="Nicholas Moger" userId="d7aaf6ab3ee94ea2" providerId="LiveId" clId="{65FE2C10-9F26-47A2-90EF-83FD67563671}" dt="2025-06-23T03:30:00.171" v="36767" actId="1076"/>
          <ac:picMkLst>
            <pc:docMk/>
            <pc:sldMk cId="3951391382" sldId="412"/>
            <ac:picMk id="7" creationId="{B060F771-A1FB-2656-B2D1-C3EB86F7F9B4}"/>
          </ac:picMkLst>
        </pc:picChg>
        <pc:picChg chg="add mod">
          <ac:chgData name="Nicholas Moger" userId="d7aaf6ab3ee94ea2" providerId="LiveId" clId="{65FE2C10-9F26-47A2-90EF-83FD67563671}" dt="2025-06-23T03:27:57.207" v="36642" actId="571"/>
          <ac:picMkLst>
            <pc:docMk/>
            <pc:sldMk cId="3951391382" sldId="412"/>
            <ac:picMk id="8" creationId="{A8E5DC7F-7559-943D-AF5A-0011DA91D679}"/>
          </ac:picMkLst>
        </pc:picChg>
        <pc:picChg chg="add mod">
          <ac:chgData name="Nicholas Moger" userId="d7aaf6ab3ee94ea2" providerId="LiveId" clId="{65FE2C10-9F26-47A2-90EF-83FD67563671}" dt="2025-06-23T03:27:57.207" v="36642" actId="571"/>
          <ac:picMkLst>
            <pc:docMk/>
            <pc:sldMk cId="3951391382" sldId="412"/>
            <ac:picMk id="9" creationId="{0F79E5C8-9A71-949C-F71A-36E0B70A4838}"/>
          </ac:picMkLst>
        </pc:picChg>
      </pc:sldChg>
      <pc:sldChg chg="addSp modSp add mod">
        <pc:chgData name="Nicholas Moger" userId="d7aaf6ab3ee94ea2" providerId="LiveId" clId="{65FE2C10-9F26-47A2-90EF-83FD67563671}" dt="2025-06-24T04:58:55.925" v="46792" actId="20577"/>
        <pc:sldMkLst>
          <pc:docMk/>
          <pc:sldMk cId="3940091755" sldId="413"/>
        </pc:sldMkLst>
        <pc:spChg chg="add mod">
          <ac:chgData name="Nicholas Moger" userId="d7aaf6ab3ee94ea2" providerId="LiveId" clId="{65FE2C10-9F26-47A2-90EF-83FD67563671}" dt="2025-06-24T04:58:55.925" v="46792" actId="20577"/>
          <ac:spMkLst>
            <pc:docMk/>
            <pc:sldMk cId="3940091755" sldId="413"/>
            <ac:spMk id="2" creationId="{6764CDC3-965C-4D71-A758-68FB94D7B9DE}"/>
          </ac:spMkLst>
        </pc:spChg>
      </pc:sldChg>
      <pc:sldChg chg="addSp delSp modSp add mod ord">
        <pc:chgData name="Nicholas Moger" userId="d7aaf6ab3ee94ea2" providerId="LiveId" clId="{65FE2C10-9F26-47A2-90EF-83FD67563671}" dt="2025-06-23T08:34:54.738" v="45750" actId="1036"/>
        <pc:sldMkLst>
          <pc:docMk/>
          <pc:sldMk cId="799845382" sldId="414"/>
        </pc:sldMkLst>
        <pc:spChg chg="add del mod">
          <ac:chgData name="Nicholas Moger" userId="d7aaf6ab3ee94ea2" providerId="LiveId" clId="{65FE2C10-9F26-47A2-90EF-83FD67563671}" dt="2025-06-23T03:48:49.071" v="37943" actId="478"/>
          <ac:spMkLst>
            <pc:docMk/>
            <pc:sldMk cId="799845382" sldId="414"/>
            <ac:spMk id="2" creationId="{A158D76F-5E13-9F0F-D84A-A15B7DC5BD1A}"/>
          </ac:spMkLst>
        </pc:spChg>
        <pc:spChg chg="mod">
          <ac:chgData name="Nicholas Moger" userId="d7aaf6ab3ee94ea2" providerId="LiveId" clId="{65FE2C10-9F26-47A2-90EF-83FD67563671}" dt="2025-06-23T03:38:01.312" v="37836" actId="20577"/>
          <ac:spMkLst>
            <pc:docMk/>
            <pc:sldMk cId="799845382" sldId="414"/>
            <ac:spMk id="5" creationId="{F32142FA-6CC7-8C46-7C35-7802097762A0}"/>
          </ac:spMkLst>
        </pc:spChg>
        <pc:spChg chg="del">
          <ac:chgData name="Nicholas Moger" userId="d7aaf6ab3ee94ea2" providerId="LiveId" clId="{65FE2C10-9F26-47A2-90EF-83FD67563671}" dt="2025-06-23T03:38:07.786" v="37840" actId="478"/>
          <ac:spMkLst>
            <pc:docMk/>
            <pc:sldMk cId="799845382" sldId="414"/>
            <ac:spMk id="10" creationId="{F4E88F91-ECB1-873F-A8F6-0FD01BF3A672}"/>
          </ac:spMkLst>
        </pc:spChg>
        <pc:spChg chg="del">
          <ac:chgData name="Nicholas Moger" userId="d7aaf6ab3ee94ea2" providerId="LiveId" clId="{65FE2C10-9F26-47A2-90EF-83FD67563671}" dt="2025-06-23T03:38:04.747" v="37837" actId="478"/>
          <ac:spMkLst>
            <pc:docMk/>
            <pc:sldMk cId="799845382" sldId="414"/>
            <ac:spMk id="11" creationId="{58BDBEFC-5B7C-E6D2-CF38-8ACC08F53811}"/>
          </ac:spMkLst>
        </pc:spChg>
        <pc:spChg chg="add del mod">
          <ac:chgData name="Nicholas Moger" userId="d7aaf6ab3ee94ea2" providerId="LiveId" clId="{65FE2C10-9F26-47A2-90EF-83FD67563671}" dt="2025-06-23T03:52:24.954" v="38144" actId="478"/>
          <ac:spMkLst>
            <pc:docMk/>
            <pc:sldMk cId="799845382" sldId="414"/>
            <ac:spMk id="13" creationId="{91D95EE6-ECA2-FA9E-CC9C-C449F25F0275}"/>
          </ac:spMkLst>
        </pc:spChg>
        <pc:spChg chg="add del mod">
          <ac:chgData name="Nicholas Moger" userId="d7aaf6ab3ee94ea2" providerId="LiveId" clId="{65FE2C10-9F26-47A2-90EF-83FD67563671}" dt="2025-06-23T08:34:54.123" v="45749" actId="1076"/>
          <ac:spMkLst>
            <pc:docMk/>
            <pc:sldMk cId="799845382" sldId="414"/>
            <ac:spMk id="15" creationId="{C1806DB9-C64B-AEE2-3192-8AE7E3E0D891}"/>
          </ac:spMkLst>
        </pc:spChg>
        <pc:picChg chg="del">
          <ac:chgData name="Nicholas Moger" userId="d7aaf6ab3ee94ea2" providerId="LiveId" clId="{65FE2C10-9F26-47A2-90EF-83FD67563671}" dt="2025-06-23T03:38:06.664" v="37839" actId="478"/>
          <ac:picMkLst>
            <pc:docMk/>
            <pc:sldMk cId="799845382" sldId="414"/>
            <ac:picMk id="3" creationId="{2963E838-55A9-39D8-82C1-6EC798E4A5CB}"/>
          </ac:picMkLst>
        </pc:picChg>
        <pc:picChg chg="del">
          <ac:chgData name="Nicholas Moger" userId="d7aaf6ab3ee94ea2" providerId="LiveId" clId="{65FE2C10-9F26-47A2-90EF-83FD67563671}" dt="2025-06-23T03:38:05.428" v="37838" actId="478"/>
          <ac:picMkLst>
            <pc:docMk/>
            <pc:sldMk cId="799845382" sldId="414"/>
            <ac:picMk id="7" creationId="{954D9602-C257-375B-87E9-5EB4D34FD166}"/>
          </ac:picMkLst>
        </pc:picChg>
        <pc:picChg chg="add del">
          <ac:chgData name="Nicholas Moger" userId="d7aaf6ab3ee94ea2" providerId="LiveId" clId="{65FE2C10-9F26-47A2-90EF-83FD67563671}" dt="2025-06-23T03:44:18.575" v="37937" actId="22"/>
          <ac:picMkLst>
            <pc:docMk/>
            <pc:sldMk cId="799845382" sldId="414"/>
            <ac:picMk id="8" creationId="{D78ABACC-264A-8831-1F9E-2A96BFA6F4D2}"/>
          </ac:picMkLst>
        </pc:picChg>
        <pc:picChg chg="add mod">
          <ac:chgData name="Nicholas Moger" userId="d7aaf6ab3ee94ea2" providerId="LiveId" clId="{65FE2C10-9F26-47A2-90EF-83FD67563671}" dt="2025-06-23T08:34:54.738" v="45750" actId="1036"/>
          <ac:picMkLst>
            <pc:docMk/>
            <pc:sldMk cId="799845382" sldId="414"/>
            <ac:picMk id="12" creationId="{8BD4F4FF-8111-A75D-45CF-4ECC3ED30287}"/>
          </ac:picMkLst>
        </pc:picChg>
        <pc:picChg chg="add del mod">
          <ac:chgData name="Nicholas Moger" userId="d7aaf6ab3ee94ea2" providerId="LiveId" clId="{65FE2C10-9F26-47A2-90EF-83FD67563671}" dt="2025-06-23T04:08:26.480" v="39036" actId="21"/>
          <ac:picMkLst>
            <pc:docMk/>
            <pc:sldMk cId="799845382" sldId="414"/>
            <ac:picMk id="14" creationId="{4F0ECA0F-3310-4532-6CC7-965A925E6C88}"/>
          </ac:picMkLst>
        </pc:picChg>
      </pc:sldChg>
      <pc:sldChg chg="addSp delSp modSp add mod ord modAnim">
        <pc:chgData name="Nicholas Moger" userId="d7aaf6ab3ee94ea2" providerId="LiveId" clId="{65FE2C10-9F26-47A2-90EF-83FD67563671}" dt="2025-06-23T08:38:41.483" v="45926"/>
        <pc:sldMkLst>
          <pc:docMk/>
          <pc:sldMk cId="970150543" sldId="415"/>
        </pc:sldMkLst>
        <pc:spChg chg="add mod">
          <ac:chgData name="Nicholas Moger" userId="d7aaf6ab3ee94ea2" providerId="LiveId" clId="{65FE2C10-9F26-47A2-90EF-83FD67563671}" dt="2025-06-23T08:38:04.398" v="45920" actId="6549"/>
          <ac:spMkLst>
            <pc:docMk/>
            <pc:sldMk cId="970150543" sldId="415"/>
            <ac:spMk id="2" creationId="{6BE97196-0522-4339-805F-7B1098F99AA9}"/>
          </ac:spMkLst>
        </pc:spChg>
        <pc:spChg chg="add del">
          <ac:chgData name="Nicholas Moger" userId="d7aaf6ab3ee94ea2" providerId="LiveId" clId="{65FE2C10-9F26-47A2-90EF-83FD67563671}" dt="2025-06-23T03:57:41.988" v="38554" actId="478"/>
          <ac:spMkLst>
            <pc:docMk/>
            <pc:sldMk cId="970150543" sldId="415"/>
            <ac:spMk id="6" creationId="{601163EA-37E8-23B1-D19E-5DE52A484D99}"/>
          </ac:spMkLst>
        </pc:spChg>
        <pc:spChg chg="add del">
          <ac:chgData name="Nicholas Moger" userId="d7aaf6ab3ee94ea2" providerId="LiveId" clId="{65FE2C10-9F26-47A2-90EF-83FD67563671}" dt="2025-06-23T03:57:44.366" v="38556" actId="22"/>
          <ac:spMkLst>
            <pc:docMk/>
            <pc:sldMk cId="970150543" sldId="415"/>
            <ac:spMk id="8" creationId="{3A850CEC-1C99-B2B1-76CB-333A5E2011A2}"/>
          </ac:spMkLst>
        </pc:spChg>
        <pc:spChg chg="add del mod">
          <ac:chgData name="Nicholas Moger" userId="d7aaf6ab3ee94ea2" providerId="LiveId" clId="{65FE2C10-9F26-47A2-90EF-83FD67563671}" dt="2025-06-23T03:58:36.281" v="38578" actId="478"/>
          <ac:spMkLst>
            <pc:docMk/>
            <pc:sldMk cId="970150543" sldId="415"/>
            <ac:spMk id="9" creationId="{6FACC8D8-B8A4-592E-6551-EE64B6355E21}"/>
          </ac:spMkLst>
        </pc:spChg>
        <pc:picChg chg="mod">
          <ac:chgData name="Nicholas Moger" userId="d7aaf6ab3ee94ea2" providerId="LiveId" clId="{65FE2C10-9F26-47A2-90EF-83FD67563671}" dt="2025-06-23T03:59:44.125" v="38740" actId="1076"/>
          <ac:picMkLst>
            <pc:docMk/>
            <pc:sldMk cId="970150543" sldId="415"/>
            <ac:picMk id="12" creationId="{5D237465-FC1E-D4A5-76E3-22BF9597B83A}"/>
          </ac:picMkLst>
        </pc:picChg>
      </pc:sldChg>
      <pc:sldChg chg="addSp delSp modSp add mod ord">
        <pc:chgData name="Nicholas Moger" userId="d7aaf6ab3ee94ea2" providerId="LiveId" clId="{65FE2C10-9F26-47A2-90EF-83FD67563671}" dt="2025-06-23T08:40:41.342" v="45988"/>
        <pc:sldMkLst>
          <pc:docMk/>
          <pc:sldMk cId="2556802035" sldId="416"/>
        </pc:sldMkLst>
        <pc:spChg chg="add del mod">
          <ac:chgData name="Nicholas Moger" userId="d7aaf6ab3ee94ea2" providerId="LiveId" clId="{65FE2C10-9F26-47A2-90EF-83FD67563671}" dt="2025-06-23T08:40:41.134" v="45987" actId="478"/>
          <ac:spMkLst>
            <pc:docMk/>
            <pc:sldMk cId="2556802035" sldId="416"/>
            <ac:spMk id="13" creationId="{3F918714-7B23-0AA2-9137-F6CEA56E960D}"/>
          </ac:spMkLst>
        </pc:spChg>
        <pc:spChg chg="add mod">
          <ac:chgData name="Nicholas Moger" userId="d7aaf6ab3ee94ea2" providerId="LiveId" clId="{65FE2C10-9F26-47A2-90EF-83FD67563671}" dt="2025-06-23T08:40:41.342" v="45988"/>
          <ac:spMkLst>
            <pc:docMk/>
            <pc:sldMk cId="2556802035" sldId="416"/>
            <ac:spMk id="15" creationId="{E84C932C-3CA6-1B32-58E3-EB1C26CD1B3D}"/>
          </ac:spMkLst>
        </pc:spChg>
        <pc:picChg chg="add del">
          <ac:chgData name="Nicholas Moger" userId="d7aaf6ab3ee94ea2" providerId="LiveId" clId="{65FE2C10-9F26-47A2-90EF-83FD67563671}" dt="2025-06-23T04:08:10.190" v="39032" actId="21"/>
          <ac:picMkLst>
            <pc:docMk/>
            <pc:sldMk cId="2556802035" sldId="416"/>
            <ac:picMk id="3" creationId="{4F0ECA0F-3310-4532-6CC7-965A925E6C88}"/>
          </ac:picMkLst>
        </pc:picChg>
        <pc:picChg chg="add del mod">
          <ac:chgData name="Nicholas Moger" userId="d7aaf6ab3ee94ea2" providerId="LiveId" clId="{65FE2C10-9F26-47A2-90EF-83FD67563671}" dt="2025-06-23T04:08:31.303" v="39037" actId="478"/>
          <ac:picMkLst>
            <pc:docMk/>
            <pc:sldMk cId="2556802035" sldId="416"/>
            <ac:picMk id="7" creationId="{BE8DB696-050B-E564-E92F-E4BB2AAFBAC9}"/>
          </ac:picMkLst>
        </pc:picChg>
        <pc:picChg chg="add del mod ord">
          <ac:chgData name="Nicholas Moger" userId="d7aaf6ab3ee94ea2" providerId="LiveId" clId="{65FE2C10-9F26-47A2-90EF-83FD67563671}" dt="2025-06-23T04:20:16.102" v="39821" actId="478"/>
          <ac:picMkLst>
            <pc:docMk/>
            <pc:sldMk cId="2556802035" sldId="416"/>
            <ac:picMk id="9" creationId="{8711B0E9-0CE8-0466-A74C-E3B16C608321}"/>
          </ac:picMkLst>
        </pc:picChg>
        <pc:picChg chg="add mod ord">
          <ac:chgData name="Nicholas Moger" userId="d7aaf6ab3ee94ea2" providerId="LiveId" clId="{65FE2C10-9F26-47A2-90EF-83FD67563671}" dt="2025-06-23T04:20:14.930" v="39820" actId="167"/>
          <ac:picMkLst>
            <pc:docMk/>
            <pc:sldMk cId="2556802035" sldId="416"/>
            <ac:picMk id="11" creationId="{09D0393A-6D0E-E239-2CDD-EBA605FC56F1}"/>
          </ac:picMkLst>
        </pc:picChg>
        <pc:picChg chg="del">
          <ac:chgData name="Nicholas Moger" userId="d7aaf6ab3ee94ea2" providerId="LiveId" clId="{65FE2C10-9F26-47A2-90EF-83FD67563671}" dt="2025-06-23T04:06:17.631" v="39028" actId="478"/>
          <ac:picMkLst>
            <pc:docMk/>
            <pc:sldMk cId="2556802035" sldId="416"/>
            <ac:picMk id="12" creationId="{6990EF70-0AD1-648E-F54B-66B397681000}"/>
          </ac:picMkLst>
        </pc:picChg>
        <pc:picChg chg="add del mod">
          <ac:chgData name="Nicholas Moger" userId="d7aaf6ab3ee94ea2" providerId="LiveId" clId="{65FE2C10-9F26-47A2-90EF-83FD67563671}" dt="2025-06-23T04:19:32.353" v="39814" actId="478"/>
          <ac:picMkLst>
            <pc:docMk/>
            <pc:sldMk cId="2556802035" sldId="416"/>
            <ac:picMk id="14" creationId="{4F0ECA0F-3310-4532-6CC7-965A925E6C88}"/>
          </ac:picMkLst>
        </pc:picChg>
      </pc:sldChg>
      <pc:sldChg chg="add del">
        <pc:chgData name="Nicholas Moger" userId="d7aaf6ab3ee94ea2" providerId="LiveId" clId="{65FE2C10-9F26-47A2-90EF-83FD67563671}" dt="2025-06-23T04:01:02.836" v="39007" actId="47"/>
        <pc:sldMkLst>
          <pc:docMk/>
          <pc:sldMk cId="3678667989" sldId="416"/>
        </pc:sldMkLst>
      </pc:sldChg>
      <pc:sldChg chg="addSp delSp modSp add mod ord">
        <pc:chgData name="Nicholas Moger" userId="d7aaf6ab3ee94ea2" providerId="LiveId" clId="{65FE2C10-9F26-47A2-90EF-83FD67563671}" dt="2025-06-23T12:07:19.900" v="46581" actId="404"/>
        <pc:sldMkLst>
          <pc:docMk/>
          <pc:sldMk cId="1077274364" sldId="417"/>
        </pc:sldMkLst>
        <pc:spChg chg="mod">
          <ac:chgData name="Nicholas Moger" userId="d7aaf6ab3ee94ea2" providerId="LiveId" clId="{65FE2C10-9F26-47A2-90EF-83FD67563671}" dt="2025-06-23T12:07:19.900" v="46581" actId="404"/>
          <ac:spMkLst>
            <pc:docMk/>
            <pc:sldMk cId="1077274364" sldId="417"/>
            <ac:spMk id="2" creationId="{D7B5C89D-0644-0A8D-AE29-015C1FB673E7}"/>
          </ac:spMkLst>
        </pc:spChg>
        <pc:spChg chg="add del mod">
          <ac:chgData name="Nicholas Moger" userId="d7aaf6ab3ee94ea2" providerId="LiveId" clId="{65FE2C10-9F26-47A2-90EF-83FD67563671}" dt="2025-06-23T04:24:39.783" v="39936" actId="478"/>
          <ac:spMkLst>
            <pc:docMk/>
            <pc:sldMk cId="1077274364" sldId="417"/>
            <ac:spMk id="8" creationId="{6FC7188D-DFF1-3FA3-D0F2-250B4C9418C9}"/>
          </ac:spMkLst>
        </pc:spChg>
        <pc:spChg chg="add mod">
          <ac:chgData name="Nicholas Moger" userId="d7aaf6ab3ee94ea2" providerId="LiveId" clId="{65FE2C10-9F26-47A2-90EF-83FD67563671}" dt="2025-06-23T08:40:33.290" v="45986" actId="1076"/>
          <ac:spMkLst>
            <pc:docMk/>
            <pc:sldMk cId="1077274364" sldId="417"/>
            <ac:spMk id="9" creationId="{50C79CAC-BC98-09D0-6699-47C05E017FBE}"/>
          </ac:spMkLst>
        </pc:spChg>
        <pc:picChg chg="add del mod ord">
          <ac:chgData name="Nicholas Moger" userId="d7aaf6ab3ee94ea2" providerId="LiveId" clId="{65FE2C10-9F26-47A2-90EF-83FD67563671}" dt="2025-06-23T04:20:27.849" v="39826" actId="478"/>
          <ac:picMkLst>
            <pc:docMk/>
            <pc:sldMk cId="1077274364" sldId="417"/>
            <ac:picMk id="3" creationId="{E2312DD8-D0D1-63AA-89C4-66E431AA4CA2}"/>
          </ac:picMkLst>
        </pc:picChg>
        <pc:picChg chg="add mod ord">
          <ac:chgData name="Nicholas Moger" userId="d7aaf6ab3ee94ea2" providerId="LiveId" clId="{65FE2C10-9F26-47A2-90EF-83FD67563671}" dt="2025-06-23T04:20:26.799" v="39825" actId="167"/>
          <ac:picMkLst>
            <pc:docMk/>
            <pc:sldMk cId="1077274364" sldId="417"/>
            <ac:picMk id="6" creationId="{38A2802D-C864-E476-6A5A-701D34CC6CF8}"/>
          </ac:picMkLst>
        </pc:picChg>
        <pc:picChg chg="add del">
          <ac:chgData name="Nicholas Moger" userId="d7aaf6ab3ee94ea2" providerId="LiveId" clId="{65FE2C10-9F26-47A2-90EF-83FD67563671}" dt="2025-06-23T04:09:30.389" v="39053" actId="478"/>
          <ac:picMkLst>
            <pc:docMk/>
            <pc:sldMk cId="1077274364" sldId="417"/>
            <ac:picMk id="12" creationId="{6B61D9FC-2D38-E8F3-E65E-89CEEFC0C007}"/>
          </ac:picMkLst>
        </pc:picChg>
      </pc:sldChg>
      <pc:sldChg chg="add del">
        <pc:chgData name="Nicholas Moger" userId="d7aaf6ab3ee94ea2" providerId="LiveId" clId="{65FE2C10-9F26-47A2-90EF-83FD67563671}" dt="2025-06-23T04:30:16.413" v="40085" actId="47"/>
        <pc:sldMkLst>
          <pc:docMk/>
          <pc:sldMk cId="2013194947" sldId="418"/>
        </pc:sldMkLst>
      </pc:sldChg>
      <pc:sldChg chg="addSp delSp modSp add mod modAnim">
        <pc:chgData name="Nicholas Moger" userId="d7aaf6ab3ee94ea2" providerId="LiveId" clId="{65FE2C10-9F26-47A2-90EF-83FD67563671}" dt="2025-06-24T04:58:24.405" v="46765" actId="6549"/>
        <pc:sldMkLst>
          <pc:docMk/>
          <pc:sldMk cId="2071497046" sldId="419"/>
        </pc:sldMkLst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2" creationId="{EC5FC3A1-87FA-56C8-69D2-349E76E4D791}"/>
          </ac:spMkLst>
        </pc:spChg>
        <pc:spChg chg="add mod">
          <ac:chgData name="Nicholas Moger" userId="d7aaf6ab3ee94ea2" providerId="LiveId" clId="{65FE2C10-9F26-47A2-90EF-83FD67563671}" dt="2025-06-24T04:58:24.405" v="46765" actId="6549"/>
          <ac:spMkLst>
            <pc:docMk/>
            <pc:sldMk cId="2071497046" sldId="419"/>
            <ac:spMk id="3" creationId="{FE7AEA6C-0342-1548-7F54-1BE9427663D4}"/>
          </ac:spMkLst>
        </pc:spChg>
        <pc:spChg chg="add mod">
          <ac:chgData name="Nicholas Moger" userId="d7aaf6ab3ee94ea2" providerId="LiveId" clId="{65FE2C10-9F26-47A2-90EF-83FD67563671}" dt="2025-06-24T04:57:43.613" v="46756" actId="1076"/>
          <ac:spMkLst>
            <pc:docMk/>
            <pc:sldMk cId="2071497046" sldId="419"/>
            <ac:spMk id="5" creationId="{48274951-1D3E-A07A-C893-51600609DE56}"/>
          </ac:spMkLst>
        </pc:spChg>
        <pc:spChg chg="mod">
          <ac:chgData name="Nicholas Moger" userId="d7aaf6ab3ee94ea2" providerId="LiveId" clId="{65FE2C10-9F26-47A2-90EF-83FD67563671}" dt="2025-06-23T04:46:47.096" v="41544" actId="20577"/>
          <ac:spMkLst>
            <pc:docMk/>
            <pc:sldMk cId="2071497046" sldId="419"/>
            <ac:spMk id="6" creationId="{133E8FD9-9361-4329-3A93-A3F070BFDBA4}"/>
          </ac:spMkLst>
        </pc:spChg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9" creationId="{3BDF5454-1F21-7F7D-485F-C70A1196A9F8}"/>
          </ac:spMkLst>
        </pc:spChg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11" creationId="{3356E9A2-991F-60C6-E2A7-67B9A592440A}"/>
          </ac:spMkLst>
        </pc:sp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8" creationId="{66D6C1C2-2A60-61B0-8D0F-4D48F3CA8005}"/>
          </ac:picMkLst>
        </pc:pic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13" creationId="{47A5B2CC-5CF6-FF92-659E-6ECC4578B127}"/>
          </ac:picMkLst>
        </pc:pic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16" creationId="{9A4282FB-3168-4790-0746-28CB8AE519EC}"/>
          </ac:picMkLst>
        </pc:picChg>
      </pc:sldChg>
      <pc:sldChg chg="addSp delSp modSp add mod modTransition modAnim">
        <pc:chgData name="Nicholas Moger" userId="d7aaf6ab3ee94ea2" providerId="LiveId" clId="{65FE2C10-9F26-47A2-90EF-83FD67563671}" dt="2025-06-23T07:38:46.239" v="44492"/>
        <pc:sldMkLst>
          <pc:docMk/>
          <pc:sldMk cId="1093682168" sldId="420"/>
        </pc:sldMkLst>
        <pc:spChg chg="add mod">
          <ac:chgData name="Nicholas Moger" userId="d7aaf6ab3ee94ea2" providerId="LiveId" clId="{65FE2C10-9F26-47A2-90EF-83FD67563671}" dt="2025-06-23T07:38:42.708" v="44491" actId="1076"/>
          <ac:spMkLst>
            <pc:docMk/>
            <pc:sldMk cId="1093682168" sldId="420"/>
            <ac:spMk id="48" creationId="{C7040645-D93C-A547-9181-F251ABEF7C81}"/>
          </ac:spMkLst>
        </pc:spChg>
        <pc:spChg chg="mod">
          <ac:chgData name="Nicholas Moger" userId="d7aaf6ab3ee94ea2" providerId="LiveId" clId="{65FE2C10-9F26-47A2-90EF-83FD67563671}" dt="2025-06-23T07:37:38.848" v="44487" actId="20577"/>
          <ac:spMkLst>
            <pc:docMk/>
            <pc:sldMk cId="1093682168" sldId="420"/>
            <ac:spMk id="54" creationId="{3F68DB0C-A1CC-5B73-9B87-AB5494BC8983}"/>
          </ac:spMkLst>
        </pc:spChg>
        <pc:spChg chg="del">
          <ac:chgData name="Nicholas Moger" userId="d7aaf6ab3ee94ea2" providerId="LiveId" clId="{65FE2C10-9F26-47A2-90EF-83FD67563671}" dt="2025-06-23T07:35:09.336" v="44472" actId="478"/>
          <ac:spMkLst>
            <pc:docMk/>
            <pc:sldMk cId="1093682168" sldId="420"/>
            <ac:spMk id="1072" creationId="{FEFE9E7E-B04F-5F8F-0C60-07A0760F43BA}"/>
          </ac:spMkLst>
        </pc:spChg>
        <pc:spChg chg="del">
          <ac:chgData name="Nicholas Moger" userId="d7aaf6ab3ee94ea2" providerId="LiveId" clId="{65FE2C10-9F26-47A2-90EF-83FD67563671}" dt="2025-06-23T07:35:13.723" v="44475" actId="478"/>
          <ac:spMkLst>
            <pc:docMk/>
            <pc:sldMk cId="1093682168" sldId="420"/>
            <ac:spMk id="1082" creationId="{F75307A7-2F47-F2D1-470A-17E916C2A0CE}"/>
          </ac:spMkLst>
        </pc:spChg>
        <pc:spChg chg="del">
          <ac:chgData name="Nicholas Moger" userId="d7aaf6ab3ee94ea2" providerId="LiveId" clId="{65FE2C10-9F26-47A2-90EF-83FD67563671}" dt="2025-06-23T07:35:15.343" v="44476" actId="478"/>
          <ac:spMkLst>
            <pc:docMk/>
            <pc:sldMk cId="1093682168" sldId="420"/>
            <ac:spMk id="1083" creationId="{B24BEEC4-1426-1CEA-672D-772894F00E1A}"/>
          </ac:spMkLst>
        </pc:spChg>
        <pc:spChg chg="del">
          <ac:chgData name="Nicholas Moger" userId="d7aaf6ab3ee94ea2" providerId="LiveId" clId="{65FE2C10-9F26-47A2-90EF-83FD67563671}" dt="2025-06-23T07:35:12.900" v="44474" actId="478"/>
          <ac:spMkLst>
            <pc:docMk/>
            <pc:sldMk cId="1093682168" sldId="420"/>
            <ac:spMk id="1084" creationId="{9A9F9A55-C362-9CB1-5073-5CA58E21492E}"/>
          </ac:spMkLst>
        </pc:spChg>
        <pc:spChg chg="del">
          <ac:chgData name="Nicholas Moger" userId="d7aaf6ab3ee94ea2" providerId="LiveId" clId="{65FE2C10-9F26-47A2-90EF-83FD67563671}" dt="2025-06-23T07:35:11.874" v="44473" actId="478"/>
          <ac:spMkLst>
            <pc:docMk/>
            <pc:sldMk cId="1093682168" sldId="420"/>
            <ac:spMk id="1085" creationId="{0E17DAEA-5BBD-A0E8-DD4A-047535466EE5}"/>
          </ac:spMkLst>
        </pc:spChg>
      </pc:sldChg>
      <pc:sldMasterChg chg="modSldLayout">
        <pc:chgData name="Nicholas Moger" userId="d7aaf6ab3ee94ea2" providerId="LiveId" clId="{65FE2C10-9F26-47A2-90EF-83FD67563671}" dt="2025-06-24T05:58:02.386" v="46939" actId="1076"/>
        <pc:sldMasterMkLst>
          <pc:docMk/>
          <pc:sldMasterMk cId="1403059996" sldId="2147483648"/>
        </pc:sldMasterMkLst>
        <pc:sldLayoutChg chg="addSp delSp modSp mod">
          <pc:chgData name="Nicholas Moger" userId="d7aaf6ab3ee94ea2" providerId="LiveId" clId="{65FE2C10-9F26-47A2-90EF-83FD67563671}" dt="2025-06-24T05:58:02.386" v="46939" actId="1076"/>
          <pc:sldLayoutMkLst>
            <pc:docMk/>
            <pc:sldMasterMk cId="1403059996" sldId="2147483648"/>
            <pc:sldLayoutMk cId="94999051" sldId="2147483649"/>
          </pc:sldLayoutMkLst>
          <pc:picChg chg="add mod">
            <ac:chgData name="Nicholas Moger" userId="d7aaf6ab3ee94ea2" providerId="LiveId" clId="{65FE2C10-9F26-47A2-90EF-83FD67563671}" dt="2025-06-24T05:58:00.769" v="46938" actId="1076"/>
            <ac:picMkLst>
              <pc:docMk/>
              <pc:sldMasterMk cId="1403059996" sldId="2147483648"/>
              <pc:sldLayoutMk cId="94999051" sldId="2147483649"/>
              <ac:picMk id="5" creationId="{97A3B06D-E0E8-DABA-54B9-EFE38406DD3A}"/>
            </ac:picMkLst>
          </pc:picChg>
          <pc:picChg chg="add del mod">
            <ac:chgData name="Nicholas Moger" userId="d7aaf6ab3ee94ea2" providerId="LiveId" clId="{65FE2C10-9F26-47A2-90EF-83FD67563671}" dt="2025-06-24T05:57:36.519" v="46927" actId="478"/>
            <ac:picMkLst>
              <pc:docMk/>
              <pc:sldMasterMk cId="1403059996" sldId="2147483648"/>
              <pc:sldLayoutMk cId="94999051" sldId="2147483649"/>
              <ac:picMk id="7" creationId="{EB0F28DA-7C9C-14F4-2C70-085BA3E5D862}"/>
            </ac:picMkLst>
          </pc:picChg>
          <pc:picChg chg="add mod">
            <ac:chgData name="Nicholas Moger" userId="d7aaf6ab3ee94ea2" providerId="LiveId" clId="{65FE2C10-9F26-47A2-90EF-83FD67563671}" dt="2025-06-24T05:58:02.386" v="46939" actId="1076"/>
            <ac:picMkLst>
              <pc:docMk/>
              <pc:sldMasterMk cId="1403059996" sldId="2147483648"/>
              <pc:sldLayoutMk cId="94999051" sldId="2147483649"/>
              <ac:picMk id="9" creationId="{614360B6-6192-15DA-A0C5-AC2AAB072AA5}"/>
            </ac:picMkLst>
          </pc:picChg>
        </pc:sldLayoutChg>
      </pc:sldMasterChg>
    </pc:docChg>
  </pc:docChgLst>
  <pc:docChgLst>
    <pc:chgData name="Nicholas Moger" userId="d7aaf6ab3ee94ea2" providerId="LiveId" clId="{DB290FB3-D46F-45F3-B36F-912F203C12E6}"/>
    <pc:docChg chg="modSld">
      <pc:chgData name="Nicholas Moger" userId="d7aaf6ab3ee94ea2" providerId="LiveId" clId="{DB290FB3-D46F-45F3-B36F-912F203C12E6}" dt="2025-06-24T10:24:03.400" v="16" actId="20577"/>
      <pc:docMkLst>
        <pc:docMk/>
      </pc:docMkLst>
      <pc:sldChg chg="modSp">
        <pc:chgData name="Nicholas Moger" userId="d7aaf6ab3ee94ea2" providerId="LiveId" clId="{DB290FB3-D46F-45F3-B36F-912F203C12E6}" dt="2025-06-24T10:24:03.400" v="16" actId="20577"/>
        <pc:sldMkLst>
          <pc:docMk/>
          <pc:sldMk cId="2935677320" sldId="411"/>
        </pc:sldMkLst>
        <pc:spChg chg="mod">
          <ac:chgData name="Nicholas Moger" userId="d7aaf6ab3ee94ea2" providerId="LiveId" clId="{DB290FB3-D46F-45F3-B36F-912F203C12E6}" dt="2025-06-24T10:24:03.400" v="16" actId="20577"/>
          <ac:spMkLst>
            <pc:docMk/>
            <pc:sldMk cId="2935677320" sldId="411"/>
            <ac:spMk id="60" creationId="{169B10CD-C780-FEE0-78F2-6AE83C4C13D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Install Pre-Requisites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Run Local Build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512D05E3-BE42-4198-AF90-F2AB37D2D387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Execute Something</a:t>
          </a:r>
        </a:p>
      </dgm:t>
    </dgm:pt>
    <dgm:pt modelId="{881151FD-AE94-4534-B4A5-8979448C6766}" type="parTrans" cxnId="{BDA29230-FD7A-4ED6-9065-C02151BFCEB0}">
      <dgm:prSet/>
      <dgm:spPr/>
      <dgm:t>
        <a:bodyPr/>
        <a:lstStyle/>
        <a:p>
          <a:endParaRPr lang="en-GB"/>
        </a:p>
      </dgm:t>
    </dgm:pt>
    <dgm:pt modelId="{54FC9C6B-EC0B-4E73-ACC7-6D945B3134B5}" type="sibTrans" cxnId="{BDA29230-FD7A-4ED6-9065-C02151BFCEB0}">
      <dgm:prSet/>
      <dgm:spPr/>
      <dgm:t>
        <a:bodyPr/>
        <a:lstStyle/>
        <a:p>
          <a:endParaRPr lang="en-GB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3"/>
      <dgm:spPr/>
    </dgm:pt>
    <dgm:pt modelId="{788FCBDF-F644-4846-BD47-A474DDA15B8D}" type="pres">
      <dgm:prSet presAssocID="{85FBE148-B52B-4EB6-94B6-67C6CB47054F}" presName="txNode" presStyleLbl="fgAcc1" presStyleIdx="0" presStyleCnt="3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3"/>
      <dgm:spPr/>
    </dgm:pt>
    <dgm:pt modelId="{66A00363-4CCD-41B8-9D54-BE6F7931D826}" type="pres">
      <dgm:prSet presAssocID="{9E390066-ACDB-4924-B076-1A7A6E18EAF0}" presName="txNode" presStyleLbl="fgAcc1" presStyleIdx="1" presStyleCnt="3">
        <dgm:presLayoutVars>
          <dgm:bulletEnabled val="1"/>
        </dgm:presLayoutVars>
      </dgm:prSet>
      <dgm:spPr/>
    </dgm:pt>
    <dgm:pt modelId="{FD986891-C730-4C93-8D10-33808ADF5FE8}" type="pres">
      <dgm:prSet presAssocID="{A72EF7E9-FD16-4AD9-9BC8-FE2867FE66D8}" presName="compositeSpace" presStyleCnt="0"/>
      <dgm:spPr/>
    </dgm:pt>
    <dgm:pt modelId="{2723195B-59F2-4272-91FE-4E7EEA01806B}" type="pres">
      <dgm:prSet presAssocID="{512D05E3-BE42-4198-AF90-F2AB37D2D387}" presName="composite" presStyleCnt="0"/>
      <dgm:spPr/>
    </dgm:pt>
    <dgm:pt modelId="{8C658C41-5209-474B-8171-FC5B613CE7C7}" type="pres">
      <dgm:prSet presAssocID="{512D05E3-BE42-4198-AF90-F2AB37D2D387}" presName="bgChev" presStyleLbl="node1" presStyleIdx="2" presStyleCnt="3"/>
      <dgm:spPr/>
    </dgm:pt>
    <dgm:pt modelId="{A1A160D6-6758-4ACF-99E7-ADA7071E4E3A}" type="pres">
      <dgm:prSet presAssocID="{512D05E3-BE42-4198-AF90-F2AB37D2D387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DA29230-FD7A-4ED6-9065-C02151BFCEB0}" srcId="{F116C1B8-F3A7-4885-8F51-1DCD4801C32F}" destId="{512D05E3-BE42-4198-AF90-F2AB37D2D387}" srcOrd="2" destOrd="0" parTransId="{881151FD-AE94-4534-B4A5-8979448C6766}" sibTransId="{54FC9C6B-EC0B-4E73-ACC7-6D945B3134B5}"/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08BEDA5A-44D7-4BAB-A4FB-E06D34FCA5C3}" type="presOf" srcId="{512D05E3-BE42-4198-AF90-F2AB37D2D387}" destId="{A1A160D6-6758-4ACF-99E7-ADA7071E4E3A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  <dgm:cxn modelId="{39BB8D5C-2BE9-4FFE-B808-29313CAF705D}" type="presParOf" srcId="{7CAE68D9-708F-4106-9085-0F954500AE92}" destId="{FD986891-C730-4C93-8D10-33808ADF5FE8}" srcOrd="3" destOrd="0" presId="urn:microsoft.com/office/officeart/2005/8/layout/chevronAccent+Icon"/>
    <dgm:cxn modelId="{847036CC-EFC8-4AA6-8599-F580829154F7}" type="presParOf" srcId="{7CAE68D9-708F-4106-9085-0F954500AE92}" destId="{2723195B-59F2-4272-91FE-4E7EEA01806B}" srcOrd="4" destOrd="0" presId="urn:microsoft.com/office/officeart/2005/8/layout/chevronAccent+Icon"/>
    <dgm:cxn modelId="{31186AE0-D9A5-433E-8453-F7D487232DCF}" type="presParOf" srcId="{2723195B-59F2-4272-91FE-4E7EEA01806B}" destId="{8C658C41-5209-474B-8171-FC5B613CE7C7}" srcOrd="0" destOrd="0" presId="urn:microsoft.com/office/officeart/2005/8/layout/chevronAccent+Icon"/>
    <dgm:cxn modelId="{EA48497B-FA1C-4F35-A4DB-3CC5DE42FA67}" type="presParOf" srcId="{2723195B-59F2-4272-91FE-4E7EEA01806B}" destId="{A1A160D6-6758-4ACF-99E7-ADA7071E4E3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Get Data into CDM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Manage Regulatory User Interface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2"/>
      <dgm:spPr/>
    </dgm:pt>
    <dgm:pt modelId="{788FCBDF-F644-4846-BD47-A474DDA15B8D}" type="pres">
      <dgm:prSet presAssocID="{85FBE148-B52B-4EB6-94B6-67C6CB47054F}" presName="txNode" presStyleLbl="fgAcc1" presStyleIdx="0" presStyleCnt="2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2"/>
      <dgm:spPr/>
    </dgm:pt>
    <dgm:pt modelId="{66A00363-4CCD-41B8-9D54-BE6F7931D826}" type="pres">
      <dgm:prSet presAssocID="{9E390066-ACDB-4924-B076-1A7A6E18EAF0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Get Data into CDM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Manage Regulatory User Interface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2"/>
      <dgm:spPr/>
    </dgm:pt>
    <dgm:pt modelId="{788FCBDF-F644-4846-BD47-A474DDA15B8D}" type="pres">
      <dgm:prSet presAssocID="{85FBE148-B52B-4EB6-94B6-67C6CB47054F}" presName="txNode" presStyleLbl="fgAcc1" presStyleIdx="0" presStyleCnt="2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2"/>
      <dgm:spPr/>
    </dgm:pt>
    <dgm:pt modelId="{66A00363-4CCD-41B8-9D54-BE6F7931D826}" type="pres">
      <dgm:prSet presAssocID="{9E390066-ACDB-4924-B076-1A7A6E18EAF0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503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337568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Install Pre-Requisites</a:t>
          </a:r>
        </a:p>
      </dsp:txBody>
      <dsp:txXfrm>
        <a:off x="351858" y="269883"/>
        <a:ext cx="1038793" cy="459322"/>
      </dsp:txXfrm>
    </dsp:sp>
    <dsp:sp modelId="{79E9226B-FEFC-4CD8-AB10-C67E24252BBC}">
      <dsp:nvSpPr>
        <dsp:cNvPr id="0" name=""/>
        <dsp:cNvSpPr/>
      </dsp:nvSpPr>
      <dsp:spPr>
        <a:xfrm>
          <a:off x="1444266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1781331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Run Local Build</a:t>
          </a:r>
        </a:p>
      </dsp:txBody>
      <dsp:txXfrm>
        <a:off x="1795621" y="269883"/>
        <a:ext cx="1038793" cy="459322"/>
      </dsp:txXfrm>
    </dsp:sp>
    <dsp:sp modelId="{8C658C41-5209-474B-8171-FC5B613CE7C7}">
      <dsp:nvSpPr>
        <dsp:cNvPr id="0" name=""/>
        <dsp:cNvSpPr/>
      </dsp:nvSpPr>
      <dsp:spPr>
        <a:xfrm>
          <a:off x="2888029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160D6-6758-4ACF-99E7-ADA7071E4E3A}">
      <dsp:nvSpPr>
        <dsp:cNvPr id="0" name=""/>
        <dsp:cNvSpPr/>
      </dsp:nvSpPr>
      <dsp:spPr>
        <a:xfrm>
          <a:off x="3225095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Execute Something</a:t>
          </a:r>
        </a:p>
      </dsp:txBody>
      <dsp:txXfrm>
        <a:off x="3239385" y="269883"/>
        <a:ext cx="1038793" cy="459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1832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509442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Get Data into CDM</a:t>
          </a:r>
        </a:p>
      </dsp:txBody>
      <dsp:txXfrm>
        <a:off x="529994" y="195974"/>
        <a:ext cx="1566328" cy="660587"/>
      </dsp:txXfrm>
    </dsp:sp>
    <dsp:sp modelId="{79E9226B-FEFC-4CD8-AB10-C67E24252BBC}">
      <dsp:nvSpPr>
        <dsp:cNvPr id="0" name=""/>
        <dsp:cNvSpPr/>
      </dsp:nvSpPr>
      <dsp:spPr>
        <a:xfrm>
          <a:off x="2176096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2683707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Manage Regulatory User Interface</a:t>
          </a:r>
        </a:p>
      </dsp:txBody>
      <dsp:txXfrm>
        <a:off x="2704259" y="195974"/>
        <a:ext cx="1566328" cy="660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1832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509442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Get Data into CDM</a:t>
          </a:r>
        </a:p>
      </dsp:txBody>
      <dsp:txXfrm>
        <a:off x="529994" y="195974"/>
        <a:ext cx="1566328" cy="660587"/>
      </dsp:txXfrm>
    </dsp:sp>
    <dsp:sp modelId="{79E9226B-FEFC-4CD8-AB10-C67E24252BBC}">
      <dsp:nvSpPr>
        <dsp:cNvPr id="0" name=""/>
        <dsp:cNvSpPr/>
      </dsp:nvSpPr>
      <dsp:spPr>
        <a:xfrm>
          <a:off x="2176096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2683707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Manage Regulatory User Interface</a:t>
          </a:r>
        </a:p>
      </dsp:txBody>
      <dsp:txXfrm>
        <a:off x="2704259" y="195974"/>
        <a:ext cx="1566328" cy="660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8D746C-BEB2-43B0-A888-943300B413DE}" type="datetime1">
              <a:rPr lang="en-GB" smtClean="0"/>
              <a:t>24/06/2025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279-A18B-CA4C-90CA-0D554E21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C42C5-3F53-CB85-8470-6824A8308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1F5C1-BC7B-DD9E-3D26-2065075C2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D38-C03B-A824-5297-940A3AFB49A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6A1C-8D4F-560D-3378-E11E0867D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321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DB6-0563-2D19-63B2-F007CD5E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AC376-60F7-B433-ACBD-1D1E95CD4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69FBB-E531-5474-4294-4A156F59C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388C4-6DAC-DE60-5999-9199809FE2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4262-0A2B-BB89-341D-4EFE8949B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154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65CDF-862A-CBAD-2F86-31383686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25111-4F68-E497-6917-D70055B54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23204-2911-F421-9B0A-815D2692A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5EBE7-C88F-D41B-614D-11122E8E3AF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4F004-F7AC-606E-89A1-B1B48ABB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8341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1DA3-4F88-B3CD-9317-8798EF55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2B649-F19F-705D-8437-F60FF898E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A3084-C49A-2446-77B6-20B571A32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B7B3-1466-719B-C130-B7652E97FE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504B8-BF4F-F0FE-EDBF-27D274759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446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BCE3-F90F-7EB1-6562-F0F9DB6D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BF5B7-8C3B-09BA-67A6-0B5A09028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B8DD7-396F-FCC6-CA71-BEBBB978C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1F43-AECE-6D7B-E3BA-48F20A157A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42F51-59CF-83B7-DD62-2D101BCB9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2392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8D7F7-72E4-052F-B859-FA3B256D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9FF7B-77CF-8E0F-6270-64619259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1EC77-A96C-AB35-D50F-234D6765A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FF39-06B1-057D-9655-B95E0D5656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8FA3-0D90-F7FC-C053-DC9C26610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887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Let's look at a possible Target State Regulatory Flow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508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3D5F-7BF3-418F-CE6A-0737EB80B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536C-748B-4576-0456-9DF3FB3B0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1C67-EB28-10A8-7662-E9FBC079B4D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6E631-E32C-A4F7-1B10-694ECEE75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73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300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7A63-3FEC-7495-5D86-2B3B97F5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272BF-3DAD-287B-7F4E-CDC9769AA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DA872-50BC-75BF-0258-2675D56DD8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617AF-8D93-BC29-54A1-FE4465B3E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611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3C60-EBA1-66B4-9A83-64D3578A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EE12B-63E4-68B7-DD04-F36911FB2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E26D4-C579-0803-4E2A-915B85067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EABDD-91CF-1A1E-7DB8-6B08F46B91A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C8AAD-5507-952B-F510-694608CEF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245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9326-293C-5F71-7813-E9A663EB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3BA54-7D05-0084-DF44-AC8C4BEF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558A3-FA89-DC78-7DA6-997B0473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91C0-1754-5978-D34F-E50BDF4712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C5F21-08FF-7AEB-5237-414E1B15D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651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0B2C-F16A-2249-CC67-83234DF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B8B4F-F142-68D5-B49E-BAE6A00EC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FAD08-8D27-0E8B-FE93-C7B2D2BB4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99EAC-1B6B-96AF-77F4-5654248AAB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E68F2-3967-4234-FEC6-630B923DD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982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a typeface="Calibri" panose="020F0502020204030204" pitchFamily="34" charset="0"/>
              </a:rPr>
              <a:t>Things have moved on a bit since I did my Sun Certified Java Developer Course in 2006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a typeface="Calibri" panose="020F0502020204030204" pitchFamily="34" charset="0"/>
              </a:rPr>
              <a:t>I have a pet hate for the proliferation of README.md -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809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4D66-1BC5-9014-0C1B-90D53F65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DFFBC-AAE1-EEAF-4AD4-B9D8FE26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4462A-39F4-925A-7057-6D5F95A62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920B2-C17A-054E-0038-66B400ACC0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CA10-C5DA-FE9F-56AA-D94E34E2F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154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97A3B06D-E0E8-DABA-54B9-EFE38406DD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716" y="1850145"/>
            <a:ext cx="2484276" cy="1656184"/>
          </a:xfrm>
          <a:prstGeom prst="rect">
            <a:avLst/>
          </a:prstGeom>
        </p:spPr>
      </p:pic>
      <p:pic>
        <p:nvPicPr>
          <p:cNvPr id="9" name="Picture 8" descr="A group of colorful letters&#10;&#10;AI-generated content may be incorrect.">
            <a:extLst>
              <a:ext uri="{FF2B5EF4-FFF2-40B4-BE49-F238E27FC236}">
                <a16:creationId xmlns:a16="http://schemas.microsoft.com/office/drawing/2014/main" id="{614360B6-6192-15DA-A0C5-AC2AAB072A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7218">
            <a:off x="8576797" y="1013464"/>
            <a:ext cx="1853394" cy="123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179D60D-AD57-4431-9D3B-191337094D12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049E0E-686D-49A9-B55A-6B0D6657608C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49953"/>
            <a:ext cx="9144001" cy="371264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BBA39B-D16C-4D2E-B115-C2A1FBF0A662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013F82-EE5E-44EE-A61D-E31C6657F26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AEA8B-5829-AD0B-1BDE-247267D99D53}"/>
              </a:ext>
            </a:extLst>
          </p:cNvPr>
          <p:cNvSpPr/>
          <p:nvPr userDrawn="1"/>
        </p:nvSpPr>
        <p:spPr>
          <a:xfrm>
            <a:off x="-3659" y="1052736"/>
            <a:ext cx="5832648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C3315-A606-A319-C6F6-D7AB5FE7BE3A}"/>
              </a:ext>
            </a:extLst>
          </p:cNvPr>
          <p:cNvSpPr/>
          <p:nvPr userDrawn="1"/>
        </p:nvSpPr>
        <p:spPr>
          <a:xfrm>
            <a:off x="6022404" y="6335609"/>
            <a:ext cx="5832648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BB5C6FD-38F6-40AA-932B-1BF8C0339819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53D7A3-E0E4-40BE-BADF-95F2DD2ED78D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01244F-3307-44C6-9C11-DAEFCB71652C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C13259-F7DA-4002-93EC-629BBE20FB55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915548-6640-4091-B987-6885D116FA2F}" type="datetime1">
              <a:rPr lang="en-GB" smtClean="0"/>
              <a:t>24/06/2025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A122BB-EE8D-4B7F-98F5-5A11CC9993D2}" type="datetime1">
              <a:rPr lang="en-GB" smtClean="0"/>
              <a:t>24/06/2025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1CCFCE0-DF68-40AC-B3E7-31E0A84A1A3F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D8211-FB46-4B19-9935-1BFA7BFAD2E4}" type="datetime1">
              <a:rPr lang="en-GB" noProof="0" smtClean="0"/>
              <a:t>24/06/2025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icholas-moger/CDM-Resources/tree/main/IngestionSample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microsoft.com/office/2007/relationships/diagramDrawing" Target="../diagrams/drawin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holas-moger/CDM-Resources/tree/main/VSCodePlugi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holas-moger/CDM-Resources/tree/main/VSCodePlugi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github.com/nicholas-moger/CDM-Resources/tree/main/GetStartedNo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8931" y="1844824"/>
            <a:ext cx="8229600" cy="4320480"/>
          </a:xfrm>
        </p:spPr>
        <p:txBody>
          <a:bodyPr rtlCol="0">
            <a:noAutofit/>
          </a:bodyPr>
          <a:lstStyle/>
          <a:p>
            <a:pPr rtl="0">
              <a:lnSpc>
                <a:spcPct val="170000"/>
              </a:lnSpc>
            </a:pPr>
            <a:r>
              <a:rPr lang="en-US" sz="2400" b="1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OSFF London 2025</a:t>
            </a:r>
          </a:p>
          <a:p>
            <a:pPr>
              <a:lnSpc>
                <a:spcPct val="170000"/>
              </a:lnSpc>
            </a:pPr>
            <a:r>
              <a:rPr lang="en-GB" sz="2400" i="1" dirty="0"/>
              <a:t>Unleashing the Power of CDM: </a:t>
            </a:r>
          </a:p>
          <a:p>
            <a:pPr>
              <a:lnSpc>
                <a:spcPct val="170000"/>
              </a:lnSpc>
            </a:pPr>
            <a:r>
              <a:rPr lang="en-GB" sz="2400" i="1" dirty="0"/>
              <a:t>Bridging Integration and Model-Driven Design</a:t>
            </a:r>
          </a:p>
          <a:p>
            <a:pPr>
              <a:lnSpc>
                <a:spcPct val="170000"/>
              </a:lnSpc>
            </a:pPr>
            <a:endParaRPr lang="en-GB" sz="2400" dirty="0">
              <a:solidFill>
                <a:schemeClr val="tx1"/>
              </a:solidFill>
              <a:latin typeface="DIN" panose="02000504040000020003" pitchFamily="2" charset="0"/>
              <a:ea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Nicholas Moger</a:t>
            </a:r>
          </a:p>
          <a:p>
            <a:pPr>
              <a:lnSpc>
                <a:spcPct val="170000"/>
              </a:lnSpc>
            </a:pPr>
            <a:r>
              <a:rPr lang="en-GB" sz="18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JP Morgan</a:t>
            </a:r>
          </a:p>
          <a:p>
            <a:pPr>
              <a:lnSpc>
                <a:spcPct val="170000"/>
              </a:lnSpc>
            </a:pPr>
            <a:r>
              <a:rPr lang="en-US" sz="18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Regulatory Product Director</a:t>
            </a:r>
          </a:p>
        </p:txBody>
      </p:sp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B01A0302-7391-28B3-EC7A-B64D38347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332656"/>
            <a:ext cx="3430117" cy="510055"/>
          </a:xfrm>
          <a:prstGeom prst="rect">
            <a:avLst/>
          </a:prstGeom>
        </p:spPr>
      </p:pic>
      <p:pic>
        <p:nvPicPr>
          <p:cNvPr id="3" name="Picture 2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9F3FDB4D-971E-41CA-A9CA-896C9B597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1" y="404664"/>
            <a:ext cx="1692188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8076-21C2-0E47-E6E6-33ED7E3C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102A3C35-1B44-68C9-DF32-BDCD83AFB900}"/>
              </a:ext>
            </a:extLst>
          </p:cNvPr>
          <p:cNvSpPr txBox="1"/>
          <p:nvPr/>
        </p:nvSpPr>
        <p:spPr>
          <a:xfrm>
            <a:off x="4605779" y="3452853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75801-B760-97A1-62D9-9E19A96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DCD05C-809C-4D6F-A79F-AA8E24FF070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F0"/>
                </a:solidFill>
              </a:rPr>
              <a:t>Integrator</a:t>
            </a:r>
            <a:r>
              <a:rPr lang="en-GB" sz="3600" dirty="0"/>
              <a:t> Option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573750-59D0-100E-B210-BD3176AC8F02}"/>
              </a:ext>
            </a:extLst>
          </p:cNvPr>
          <p:cNvSpPr/>
          <p:nvPr/>
        </p:nvSpPr>
        <p:spPr>
          <a:xfrm>
            <a:off x="9717107" y="2165171"/>
            <a:ext cx="1008325" cy="4245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CDM Functions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F6A0FC8-F408-AFF1-39CC-AB7BEB486538}"/>
              </a:ext>
            </a:extLst>
          </p:cNvPr>
          <p:cNvSpPr/>
          <p:nvPr/>
        </p:nvSpPr>
        <p:spPr>
          <a:xfrm>
            <a:off x="7647443" y="215547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6F4EF38-71E2-9980-EF33-B524DCEE8EE9}"/>
              </a:ext>
            </a:extLst>
          </p:cNvPr>
          <p:cNvSpPr/>
          <p:nvPr/>
        </p:nvSpPr>
        <p:spPr>
          <a:xfrm>
            <a:off x="8744562" y="2249724"/>
            <a:ext cx="883751" cy="2382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F5B841-6001-435E-090A-1C750D788936}"/>
              </a:ext>
            </a:extLst>
          </p:cNvPr>
          <p:cNvSpPr txBox="1"/>
          <p:nvPr/>
        </p:nvSpPr>
        <p:spPr>
          <a:xfrm>
            <a:off x="6234448" y="1258804"/>
            <a:ext cx="61277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Option 1 - Custom Extraction (CDM </a:t>
            </a:r>
            <a:r>
              <a:rPr lang="en-GB" b="1" i="0" dirty="0">
                <a:solidFill>
                  <a:srgbClr val="00B0F0"/>
                </a:solidFill>
              </a:rPr>
              <a:t>Integrator</a:t>
            </a:r>
            <a:r>
              <a:rPr lang="en-GB" b="1" i="0" dirty="0"/>
              <a:t>)</a:t>
            </a:r>
          </a:p>
          <a:p>
            <a:endParaRPr lang="en-GB" i="0" dirty="0"/>
          </a:p>
          <a:p>
            <a:r>
              <a:rPr lang="en-GB" i="0" dirty="0"/>
              <a:t>You need to get your data into the </a:t>
            </a:r>
            <a:r>
              <a:rPr lang="en-GB" b="1" i="0" dirty="0">
                <a:solidFill>
                  <a:srgbClr val="00B0F0"/>
                </a:solidFill>
              </a:rPr>
              <a:t>CDM functions </a:t>
            </a:r>
            <a:r>
              <a:rPr lang="en-GB" i="0" dirty="0"/>
              <a:t>at </a:t>
            </a:r>
            <a:r>
              <a:rPr lang="en-GB" b="1" i="0" dirty="0">
                <a:solidFill>
                  <a:srgbClr val="00B0F0"/>
                </a:solidFill>
              </a:rPr>
              <a:t>Java Runtime</a:t>
            </a:r>
          </a:p>
          <a:p>
            <a:endParaRPr lang="en-GB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C0ED5-F277-3BA3-FF86-F798B2421D82}"/>
              </a:ext>
            </a:extLst>
          </p:cNvPr>
          <p:cNvSpPr/>
          <p:nvPr/>
        </p:nvSpPr>
        <p:spPr>
          <a:xfrm>
            <a:off x="7632578" y="3325805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C66C61B-F54C-59A9-2479-032F0114F739}"/>
              </a:ext>
            </a:extLst>
          </p:cNvPr>
          <p:cNvSpPr/>
          <p:nvPr/>
        </p:nvSpPr>
        <p:spPr>
          <a:xfrm>
            <a:off x="7632578" y="382486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04FA693-2AA9-E37B-B772-345682560933}"/>
              </a:ext>
            </a:extLst>
          </p:cNvPr>
          <p:cNvSpPr/>
          <p:nvPr/>
        </p:nvSpPr>
        <p:spPr>
          <a:xfrm>
            <a:off x="7632578" y="434448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Business Logic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92777A7-6598-4E03-2FFA-506832C76B2B}"/>
              </a:ext>
            </a:extLst>
          </p:cNvPr>
          <p:cNvSpPr/>
          <p:nvPr/>
        </p:nvSpPr>
        <p:spPr>
          <a:xfrm>
            <a:off x="9717107" y="4089157"/>
            <a:ext cx="1008325" cy="4245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CDM Functions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8FED86A-6551-964E-0ABB-E7C05047AF6E}"/>
              </a:ext>
            </a:extLst>
          </p:cNvPr>
          <p:cNvSpPr/>
          <p:nvPr/>
        </p:nvSpPr>
        <p:spPr>
          <a:xfrm>
            <a:off x="8864958" y="4199197"/>
            <a:ext cx="763356" cy="2382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85A0997-3B46-07AA-4CD7-2B40FF75B5D5}"/>
              </a:ext>
            </a:extLst>
          </p:cNvPr>
          <p:cNvSpPr/>
          <p:nvPr/>
        </p:nvSpPr>
        <p:spPr>
          <a:xfrm>
            <a:off x="6565442" y="3233986"/>
            <a:ext cx="2209465" cy="2134900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E43AC17C-EBE6-9929-0A7D-C6E4A9434F91}"/>
              </a:ext>
            </a:extLst>
          </p:cNvPr>
          <p:cNvSpPr/>
          <p:nvPr/>
        </p:nvSpPr>
        <p:spPr>
          <a:xfrm>
            <a:off x="7632578" y="4860872"/>
            <a:ext cx="984611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Staging Data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38A55448-38B5-7617-E1EA-F6D34F78A1FC}"/>
              </a:ext>
            </a:extLst>
          </p:cNvPr>
          <p:cNvSpPr txBox="1"/>
          <p:nvPr/>
        </p:nvSpPr>
        <p:spPr>
          <a:xfrm>
            <a:off x="4759578" y="3816797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Java Package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CD2EBD1-40F7-204E-A2AE-570813AE49D5}"/>
              </a:ext>
            </a:extLst>
          </p:cNvPr>
          <p:cNvSpPr txBox="1"/>
          <p:nvPr/>
        </p:nvSpPr>
        <p:spPr>
          <a:xfrm>
            <a:off x="6234448" y="2833747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i="0" dirty="0"/>
              <a:t>The solution will vary depending on your architecture, but boils down to:</a:t>
            </a:r>
            <a:endParaRPr lang="en-GB" i="0" dirty="0">
              <a:solidFill>
                <a:srgbClr val="00B0F0"/>
              </a:solidFill>
            </a:endParaRPr>
          </a:p>
          <a:p>
            <a:endParaRPr lang="en-GB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C883162-88D7-51CE-2457-6AE8134A3336}"/>
              </a:ext>
            </a:extLst>
          </p:cNvPr>
          <p:cNvSpPr txBox="1"/>
          <p:nvPr/>
        </p:nvSpPr>
        <p:spPr>
          <a:xfrm>
            <a:off x="6258671" y="5687306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i="0" dirty="0"/>
              <a:t>What is the </a:t>
            </a:r>
            <a:r>
              <a:rPr lang="en-GB" b="1" i="0" dirty="0">
                <a:solidFill>
                  <a:srgbClr val="00B0F0"/>
                </a:solidFill>
              </a:rPr>
              <a:t>impact</a:t>
            </a:r>
            <a:r>
              <a:rPr lang="en-GB" i="0" dirty="0"/>
              <a:t> of this implementation choice?</a:t>
            </a:r>
          </a:p>
          <a:p>
            <a:endParaRPr lang="en-GB" sz="1050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9557253-168D-26A3-5318-1851EB99B523}"/>
              </a:ext>
            </a:extLst>
          </p:cNvPr>
          <p:cNvSpPr txBox="1"/>
          <p:nvPr/>
        </p:nvSpPr>
        <p:spPr>
          <a:xfrm>
            <a:off x="1047027" y="3347994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Packaging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E0EB9-D18D-71B4-1B66-0E0D684B481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4B9DF021-A937-0FC7-5EC3-65BB310AA437}"/>
              </a:ext>
            </a:extLst>
          </p:cNvPr>
          <p:cNvSpPr/>
          <p:nvPr/>
        </p:nvSpPr>
        <p:spPr>
          <a:xfrm>
            <a:off x="3775977" y="3732070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Jar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CEE2609-61BB-9D8C-5ACA-7929CF14BF1C}"/>
              </a:ext>
            </a:extLst>
          </p:cNvPr>
          <p:cNvSpPr/>
          <p:nvPr/>
        </p:nvSpPr>
        <p:spPr>
          <a:xfrm>
            <a:off x="3178849" y="3706144"/>
            <a:ext cx="2468201" cy="468752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FB56D-FCE5-43DA-F5CB-907DE4A871A8}"/>
              </a:ext>
            </a:extLst>
          </p:cNvPr>
          <p:cNvSpPr txBox="1"/>
          <p:nvPr/>
        </p:nvSpPr>
        <p:spPr>
          <a:xfrm>
            <a:off x="1079323" y="5802071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Outputs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AC39-2901-7847-A59B-2BC068F5491A}"/>
              </a:ext>
            </a:extLst>
          </p:cNvPr>
          <p:cNvSpPr txBox="1"/>
          <p:nvPr/>
        </p:nvSpPr>
        <p:spPr>
          <a:xfrm>
            <a:off x="1174726" y="1681090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Clone Repo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CEB9C4-39F9-8A1F-1E28-73655159B250}"/>
              </a:ext>
            </a:extLst>
          </p:cNvPr>
          <p:cNvSpPr txBox="1"/>
          <p:nvPr/>
        </p:nvSpPr>
        <p:spPr>
          <a:xfrm>
            <a:off x="3088875" y="6355117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617DF-B2D0-ABD7-BF4A-F15B1D3B90FC}"/>
              </a:ext>
            </a:extLst>
          </p:cNvPr>
          <p:cNvSpPr txBox="1"/>
          <p:nvPr/>
        </p:nvSpPr>
        <p:spPr>
          <a:xfrm>
            <a:off x="1057073" y="2473933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Generation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001EB-6150-9490-A818-335F2CD4FCDB}"/>
              </a:ext>
            </a:extLst>
          </p:cNvPr>
          <p:cNvSpPr/>
          <p:nvPr/>
        </p:nvSpPr>
        <p:spPr>
          <a:xfrm>
            <a:off x="1136556" y="2113263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028F07-7486-62E3-6D9D-AB92626AB851}"/>
              </a:ext>
            </a:extLst>
          </p:cNvPr>
          <p:cNvSpPr/>
          <p:nvPr/>
        </p:nvSpPr>
        <p:spPr>
          <a:xfrm>
            <a:off x="1136556" y="4677163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8F4CFA-FE33-8F50-DC08-E015F7E64628}"/>
              </a:ext>
            </a:extLst>
          </p:cNvPr>
          <p:cNvSpPr/>
          <p:nvPr/>
        </p:nvSpPr>
        <p:spPr>
          <a:xfrm>
            <a:off x="1136556" y="5894746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B49EAA-D70E-C896-5FC5-C3337BB0581C}"/>
              </a:ext>
            </a:extLst>
          </p:cNvPr>
          <p:cNvSpPr/>
          <p:nvPr/>
        </p:nvSpPr>
        <p:spPr>
          <a:xfrm>
            <a:off x="109579" y="4592447"/>
            <a:ext cx="2945757" cy="11809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EA1510-8DA7-EF18-D582-AC73C743DB38}"/>
              </a:ext>
            </a:extLst>
          </p:cNvPr>
          <p:cNvSpPr/>
          <p:nvPr/>
        </p:nvSpPr>
        <p:spPr>
          <a:xfrm>
            <a:off x="109579" y="2804407"/>
            <a:ext cx="2945757" cy="4439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58226-B10E-26D3-DDF6-A514A228FBF0}"/>
              </a:ext>
            </a:extLst>
          </p:cNvPr>
          <p:cNvSpPr/>
          <p:nvPr/>
        </p:nvSpPr>
        <p:spPr>
          <a:xfrm>
            <a:off x="109579" y="1928232"/>
            <a:ext cx="2945757" cy="4546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90F1E98-36AF-60C1-4DF3-372B175A4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0" y="4683039"/>
            <a:ext cx="802983" cy="79052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B34B56-4FA3-5D7D-4762-637E70303330}"/>
              </a:ext>
            </a:extLst>
          </p:cNvPr>
          <p:cNvSpPr txBox="1"/>
          <p:nvPr/>
        </p:nvSpPr>
        <p:spPr>
          <a:xfrm>
            <a:off x="276340" y="5514871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CDM Object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5A82CF9-6248-EE7D-8DEE-B4D592A73A86}"/>
              </a:ext>
            </a:extLst>
          </p:cNvPr>
          <p:cNvSpPr/>
          <p:nvPr/>
        </p:nvSpPr>
        <p:spPr>
          <a:xfrm>
            <a:off x="1190541" y="5059998"/>
            <a:ext cx="50789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62" name="Picture 6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23D1B29-89AF-C3F7-D28C-27D03D30B4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1" y="4554034"/>
            <a:ext cx="1110568" cy="114505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D1F9AF0-B9D1-DE14-81CC-544B54193CD3}"/>
              </a:ext>
            </a:extLst>
          </p:cNvPr>
          <p:cNvSpPr txBox="1"/>
          <p:nvPr/>
        </p:nvSpPr>
        <p:spPr>
          <a:xfrm>
            <a:off x="1956127" y="5514871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DRR Object</a:t>
            </a:r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60C38BDF-D679-8AEB-A8C0-E854BCBA090B}"/>
              </a:ext>
            </a:extLst>
          </p:cNvPr>
          <p:cNvSpPr/>
          <p:nvPr/>
        </p:nvSpPr>
        <p:spPr>
          <a:xfrm>
            <a:off x="1099962" y="2820869"/>
            <a:ext cx="964989" cy="40631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Generated Java</a:t>
            </a:r>
          </a:p>
        </p:txBody>
      </p:sp>
      <p:sp>
        <p:nvSpPr>
          <p:cNvPr id="1026" name="Rectangle: Rounded Corners 1025">
            <a:extLst>
              <a:ext uri="{FF2B5EF4-FFF2-40B4-BE49-F238E27FC236}">
                <a16:creationId xmlns:a16="http://schemas.microsoft.com/office/drawing/2014/main" id="{A5D70437-2E29-D588-CFE8-CC20D24F9792}"/>
              </a:ext>
            </a:extLst>
          </p:cNvPr>
          <p:cNvSpPr/>
          <p:nvPr/>
        </p:nvSpPr>
        <p:spPr>
          <a:xfrm>
            <a:off x="1099961" y="1951298"/>
            <a:ext cx="964989" cy="4063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.Rosetta</a:t>
            </a:r>
          </a:p>
        </p:txBody>
      </p: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BB1E3160-A5C7-D5CD-BE2F-53D381CF6E92}"/>
              </a:ext>
            </a:extLst>
          </p:cNvPr>
          <p:cNvSpPr/>
          <p:nvPr/>
        </p:nvSpPr>
        <p:spPr>
          <a:xfrm rot="5400000">
            <a:off x="3316109" y="2493465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3FFDBCB1-8D29-158A-107D-CE237DEE1236}"/>
              </a:ext>
            </a:extLst>
          </p:cNvPr>
          <p:cNvSpPr/>
          <p:nvPr/>
        </p:nvSpPr>
        <p:spPr>
          <a:xfrm>
            <a:off x="109579" y="6200805"/>
            <a:ext cx="2945757" cy="4518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5491323-D172-E37A-5149-73CA010223D5}"/>
              </a:ext>
            </a:extLst>
          </p:cNvPr>
          <p:cNvSpPr txBox="1"/>
          <p:nvPr/>
        </p:nvSpPr>
        <p:spPr>
          <a:xfrm>
            <a:off x="3085254" y="2022764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Rune Source Files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923202B2-D225-A571-08B4-451693B240A7}"/>
              </a:ext>
            </a:extLst>
          </p:cNvPr>
          <p:cNvSpPr txBox="1"/>
          <p:nvPr/>
        </p:nvSpPr>
        <p:spPr>
          <a:xfrm>
            <a:off x="3143227" y="2897510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Classes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CD58914-719B-D12C-B159-196A811FCBC1}"/>
              </a:ext>
            </a:extLst>
          </p:cNvPr>
          <p:cNvSpPr txBox="1"/>
          <p:nvPr/>
        </p:nvSpPr>
        <p:spPr>
          <a:xfrm>
            <a:off x="3077535" y="5018648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Runtime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90C009A-1276-3874-E891-42B092D1DF44}"/>
              </a:ext>
            </a:extLst>
          </p:cNvPr>
          <p:cNvSpPr/>
          <p:nvPr/>
        </p:nvSpPr>
        <p:spPr>
          <a:xfrm>
            <a:off x="109579" y="3714267"/>
            <a:ext cx="2945757" cy="443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2" name="Arrow: Right 1041">
            <a:extLst>
              <a:ext uri="{FF2B5EF4-FFF2-40B4-BE49-F238E27FC236}">
                <a16:creationId xmlns:a16="http://schemas.microsoft.com/office/drawing/2014/main" id="{05BC4E49-0B65-E72B-3FBF-6D542E48652A}"/>
              </a:ext>
            </a:extLst>
          </p:cNvPr>
          <p:cNvSpPr/>
          <p:nvPr/>
        </p:nvSpPr>
        <p:spPr>
          <a:xfrm rot="5400000">
            <a:off x="3316109" y="3353707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328DB08D-6125-8C5C-AFC4-C225E0775750}"/>
              </a:ext>
            </a:extLst>
          </p:cNvPr>
          <p:cNvSpPr/>
          <p:nvPr/>
        </p:nvSpPr>
        <p:spPr>
          <a:xfrm>
            <a:off x="1099962" y="3727440"/>
            <a:ext cx="964989" cy="4063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Packaged JAR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023B4D9-0DF6-C0F2-B2AA-F551AD9E5310}"/>
              </a:ext>
            </a:extLst>
          </p:cNvPr>
          <p:cNvSpPr txBox="1"/>
          <p:nvPr/>
        </p:nvSpPr>
        <p:spPr>
          <a:xfrm>
            <a:off x="1079324" y="4202993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Execution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46" name="Arrow: Right 1045">
            <a:extLst>
              <a:ext uri="{FF2B5EF4-FFF2-40B4-BE49-F238E27FC236}">
                <a16:creationId xmlns:a16="http://schemas.microsoft.com/office/drawing/2014/main" id="{A8103958-24A9-3275-45DA-F238354D2166}"/>
              </a:ext>
            </a:extLst>
          </p:cNvPr>
          <p:cNvSpPr/>
          <p:nvPr/>
        </p:nvSpPr>
        <p:spPr>
          <a:xfrm rot="5400000">
            <a:off x="3093783" y="4460095"/>
            <a:ext cx="79895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6F08A870-35B5-04F4-7433-01459567ECEB}"/>
              </a:ext>
            </a:extLst>
          </p:cNvPr>
          <p:cNvSpPr/>
          <p:nvPr/>
        </p:nvSpPr>
        <p:spPr>
          <a:xfrm>
            <a:off x="219914" y="6226173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 Projection</a:t>
            </a:r>
          </a:p>
        </p:txBody>
      </p:sp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C78D409F-069D-0870-C4B2-7A05354B9C83}"/>
              </a:ext>
            </a:extLst>
          </p:cNvPr>
          <p:cNvSpPr/>
          <p:nvPr/>
        </p:nvSpPr>
        <p:spPr>
          <a:xfrm>
            <a:off x="1887191" y="6226173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JSON/XML Projections</a:t>
            </a:r>
          </a:p>
        </p:txBody>
      </p:sp>
      <p:sp>
        <p:nvSpPr>
          <p:cNvPr id="1049" name="Arrow: Right 1048">
            <a:extLst>
              <a:ext uri="{FF2B5EF4-FFF2-40B4-BE49-F238E27FC236}">
                <a16:creationId xmlns:a16="http://schemas.microsoft.com/office/drawing/2014/main" id="{34850E7A-1172-7E70-9B23-E5BD1E7E9184}"/>
              </a:ext>
            </a:extLst>
          </p:cNvPr>
          <p:cNvSpPr/>
          <p:nvPr/>
        </p:nvSpPr>
        <p:spPr>
          <a:xfrm rot="5400000">
            <a:off x="530895" y="5889132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0" name="Arrow: Right 1049">
            <a:extLst>
              <a:ext uri="{FF2B5EF4-FFF2-40B4-BE49-F238E27FC236}">
                <a16:creationId xmlns:a16="http://schemas.microsoft.com/office/drawing/2014/main" id="{76143F9B-654C-9851-D3DA-EA8ABB772506}"/>
              </a:ext>
            </a:extLst>
          </p:cNvPr>
          <p:cNvSpPr/>
          <p:nvPr/>
        </p:nvSpPr>
        <p:spPr>
          <a:xfrm rot="5400000">
            <a:off x="2198172" y="5871410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1" name="Arrow: Right 1050">
            <a:extLst>
              <a:ext uri="{FF2B5EF4-FFF2-40B4-BE49-F238E27FC236}">
                <a16:creationId xmlns:a16="http://schemas.microsoft.com/office/drawing/2014/main" id="{79BBDED0-35DB-8DBD-D09E-D9C3AE68AE4F}"/>
              </a:ext>
            </a:extLst>
          </p:cNvPr>
          <p:cNvSpPr/>
          <p:nvPr/>
        </p:nvSpPr>
        <p:spPr>
          <a:xfrm rot="5400000">
            <a:off x="2992214" y="5680210"/>
            <a:ext cx="1002088" cy="2285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D46FE2C-8A24-2C44-5A8C-5BFC4D4B04C7}"/>
              </a:ext>
            </a:extLst>
          </p:cNvPr>
          <p:cNvSpPr/>
          <p:nvPr/>
        </p:nvSpPr>
        <p:spPr>
          <a:xfrm>
            <a:off x="109579" y="1223615"/>
            <a:ext cx="2945757" cy="45460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3" name="Rectangle: Rounded Corners 1052">
            <a:extLst>
              <a:ext uri="{FF2B5EF4-FFF2-40B4-BE49-F238E27FC236}">
                <a16:creationId xmlns:a16="http://schemas.microsoft.com/office/drawing/2014/main" id="{4FB99868-87AE-6A78-41DF-EFA0C1852173}"/>
              </a:ext>
            </a:extLst>
          </p:cNvPr>
          <p:cNvSpPr/>
          <p:nvPr/>
        </p:nvSpPr>
        <p:spPr>
          <a:xfrm>
            <a:off x="1099961" y="1246681"/>
            <a:ext cx="964989" cy="406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.git</a:t>
            </a:r>
          </a:p>
        </p:txBody>
      </p:sp>
      <p:sp>
        <p:nvSpPr>
          <p:cNvPr id="1054" name="Arrow: Right 1053">
            <a:extLst>
              <a:ext uri="{FF2B5EF4-FFF2-40B4-BE49-F238E27FC236}">
                <a16:creationId xmlns:a16="http://schemas.microsoft.com/office/drawing/2014/main" id="{F3D308A4-C60C-1717-46C6-7A431ADD524C}"/>
              </a:ext>
            </a:extLst>
          </p:cNvPr>
          <p:cNvSpPr/>
          <p:nvPr/>
        </p:nvSpPr>
        <p:spPr>
          <a:xfrm rot="5400000">
            <a:off x="3331708" y="1664273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D89A910A-4C37-3378-447C-266E4BFFB2EC}"/>
              </a:ext>
            </a:extLst>
          </p:cNvPr>
          <p:cNvSpPr/>
          <p:nvPr/>
        </p:nvSpPr>
        <p:spPr>
          <a:xfrm rot="10800000">
            <a:off x="2920919" y="382055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DFA7A431-6360-B6F5-2064-EF12DA57BA4F}"/>
              </a:ext>
            </a:extLst>
          </p:cNvPr>
          <p:cNvSpPr txBox="1"/>
          <p:nvPr/>
        </p:nvSpPr>
        <p:spPr>
          <a:xfrm>
            <a:off x="6613992" y="4105337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Custom Java</a:t>
            </a:r>
          </a:p>
          <a:p>
            <a:endParaRPr lang="en-GB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6593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45" grpId="0" animBg="1"/>
      <p:bldP spid="49" grpId="0" animBg="1"/>
      <p:bldP spid="50" grpId="0" animBg="1"/>
      <p:bldP spid="52" grpId="0"/>
      <p:bldP spid="55" grpId="0" animBg="1"/>
      <p:bldP spid="56" grpId="0" animBg="1"/>
      <p:bldP spid="57" grpId="0" animBg="1"/>
      <p:bldP spid="59" grpId="0" animBg="1"/>
      <p:bldP spid="61" grpId="0" animBg="1"/>
      <p:bldP spid="1024" grpId="0" animBg="1"/>
      <p:bldP spid="1029" grpId="0" animBg="1"/>
      <p:bldP spid="1033" grpId="0"/>
      <p:bldP spid="1040" grpId="0"/>
      <p:bldP spid="1041" grpId="0"/>
      <p:bldP spid="1039" grpId="0"/>
      <p:bldP spid="1031" grpId="0" animBg="1"/>
      <p:bldP spid="1036" grpId="0" animBg="1"/>
      <p:bldP spid="13" grpId="0"/>
      <p:bldP spid="14" grpId="0"/>
      <p:bldP spid="37" grpId="0"/>
      <p:bldP spid="38" grpId="0"/>
      <p:bldP spid="39" grpId="0"/>
      <p:bldP spid="40" grpId="0"/>
      <p:bldP spid="42" grpId="0"/>
      <p:bldP spid="43" grpId="0" animBg="1"/>
      <p:bldP spid="51" grpId="0" animBg="1"/>
      <p:bldP spid="53" grpId="0" animBg="1"/>
      <p:bldP spid="58" grpId="0"/>
      <p:bldP spid="60" grpId="0" animBg="1"/>
      <p:bldP spid="63" grpId="0"/>
      <p:bldP spid="1025" grpId="0" animBg="1"/>
      <p:bldP spid="1026" grpId="0" animBg="1"/>
      <p:bldP spid="1027" grpId="0" animBg="1"/>
      <p:bldP spid="1028" grpId="0" animBg="1"/>
      <p:bldP spid="1030" grpId="0"/>
      <p:bldP spid="1034" grpId="0"/>
      <p:bldP spid="1035" grpId="0"/>
      <p:bldP spid="1038" grpId="0" animBg="1"/>
      <p:bldP spid="1042" grpId="0" animBg="1"/>
      <p:bldP spid="1044" grpId="0" animBg="1"/>
      <p:bldP spid="1045" grpId="0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32" grpId="0" animBg="1"/>
      <p:bldP spid="10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1CAED-33FF-95F8-CDAB-94A914FC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AD6F-3A3A-245B-6F6A-6D6FAF03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C3AA7C-9212-DD57-DC1A-D9CE4FAE72D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F0"/>
                </a:solidFill>
              </a:rPr>
              <a:t>Integrator</a:t>
            </a:r>
            <a:r>
              <a:rPr lang="en-GB" sz="3600" dirty="0"/>
              <a:t> Option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518DC-4EF6-5CA5-A75D-604161BEDADF}"/>
              </a:ext>
            </a:extLst>
          </p:cNvPr>
          <p:cNvSpPr/>
          <p:nvPr/>
        </p:nvSpPr>
        <p:spPr>
          <a:xfrm>
            <a:off x="1364713" y="4526425"/>
            <a:ext cx="2016651" cy="689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B98F4-CEF2-124D-A472-9513E60EE791}"/>
              </a:ext>
            </a:extLst>
          </p:cNvPr>
          <p:cNvSpPr/>
          <p:nvPr/>
        </p:nvSpPr>
        <p:spPr>
          <a:xfrm>
            <a:off x="1156887" y="5496224"/>
            <a:ext cx="2016651" cy="689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020A8-0BE7-5A05-D3C9-168C3A9157AB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F5626D-075B-D8CE-B70D-09A6961307F7}"/>
              </a:ext>
            </a:extLst>
          </p:cNvPr>
          <p:cNvSpPr txBox="1"/>
          <p:nvPr/>
        </p:nvSpPr>
        <p:spPr>
          <a:xfrm>
            <a:off x="5923126" y="1141109"/>
            <a:ext cx="6127733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Impacts:</a:t>
            </a:r>
          </a:p>
          <a:p>
            <a:endParaRPr lang="en-GB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Java-level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No Rune-Based lineage of CDM back to your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For regulatory implementations you may be required to maintain this mapping from source to CDM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may have complex business logic within the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will likely maintain an intermediary model for Java Staging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need to integrate your build process with the CDM/DRR build process</a:t>
            </a:r>
          </a:p>
          <a:p>
            <a:endParaRPr lang="en-GB" i="0" dirty="0"/>
          </a:p>
          <a:p>
            <a:r>
              <a:rPr lang="en-GB" i="0" dirty="0"/>
              <a:t>This is </a:t>
            </a:r>
            <a:r>
              <a:rPr lang="en-GB" b="1" i="0" dirty="0">
                <a:solidFill>
                  <a:srgbClr val="00B0F0"/>
                </a:solidFill>
              </a:rPr>
              <a:t>by no means the wrong approach</a:t>
            </a:r>
            <a:r>
              <a:rPr lang="en-GB" b="1" i="0" dirty="0"/>
              <a:t>. </a:t>
            </a:r>
            <a:r>
              <a:rPr lang="en-GB" i="0" dirty="0"/>
              <a:t>In fact, it will likely be the fastest route to a POC or Demo for a Java developer.</a:t>
            </a:r>
          </a:p>
          <a:p>
            <a:endParaRPr lang="en-GB" i="0" dirty="0"/>
          </a:p>
          <a:p>
            <a:r>
              <a:rPr lang="en-GB" i="0" dirty="0"/>
              <a:t>You are not missing out on any CDM functionality with this approach.</a:t>
            </a:r>
          </a:p>
          <a:p>
            <a:endParaRPr lang="en-GB" b="1" i="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pic>
        <p:nvPicPr>
          <p:cNvPr id="9" name="Picture 8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79A8C92C-7B56-3B2C-F227-A046396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5" y="4487498"/>
            <a:ext cx="1360303" cy="136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4ACC86-15EA-207F-3266-E0C478688994}"/>
              </a:ext>
            </a:extLst>
          </p:cNvPr>
          <p:cNvSpPr txBox="1"/>
          <p:nvPr/>
        </p:nvSpPr>
        <p:spPr>
          <a:xfrm>
            <a:off x="7767438" y="5077482"/>
            <a:ext cx="6130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dirty="0">
                <a:solidFill>
                  <a:srgbClr val="00B050"/>
                </a:solidFill>
              </a:rPr>
              <a:t>But there is a better way…</a:t>
            </a:r>
          </a:p>
        </p:txBody>
      </p:sp>
      <p:pic>
        <p:nvPicPr>
          <p:cNvPr id="39" name="Picture 38" descr="A person with beard and mustache&#10;&#10;AI-generated content may be incorrect.">
            <a:extLst>
              <a:ext uri="{FF2B5EF4-FFF2-40B4-BE49-F238E27FC236}">
                <a16:creationId xmlns:a16="http://schemas.microsoft.com/office/drawing/2014/main" id="{08CDF8E5-1774-4760-8BD7-9F92BBB10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61" y="4431588"/>
            <a:ext cx="1535437" cy="15354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077494-648D-76E9-5175-3EE4B7C65E6F}"/>
              </a:ext>
            </a:extLst>
          </p:cNvPr>
          <p:cNvGrpSpPr/>
          <p:nvPr/>
        </p:nvGrpSpPr>
        <p:grpSpPr>
          <a:xfrm>
            <a:off x="109579" y="1066304"/>
            <a:ext cx="5822944" cy="5842811"/>
            <a:chOff x="109579" y="1066304"/>
            <a:chExt cx="5822944" cy="5842811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400B939A-36E7-4291-D021-C71931863CE5}"/>
                </a:ext>
              </a:extLst>
            </p:cNvPr>
            <p:cNvSpPr txBox="1"/>
            <p:nvPr/>
          </p:nvSpPr>
          <p:spPr>
            <a:xfrm>
              <a:off x="4605779" y="3452853"/>
              <a:ext cx="132674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50" dirty="0"/>
                <a:t>Integration Point</a:t>
              </a:r>
            </a:p>
            <a:p>
              <a:endParaRPr lang="en-GB" sz="1050" dirty="0"/>
            </a:p>
            <a:p>
              <a:endParaRPr lang="en-GB" sz="1050" dirty="0"/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AD8371C-5C24-8D3D-0F8B-9D98C42ADD87}"/>
                </a:ext>
              </a:extLst>
            </p:cNvPr>
            <p:cNvSpPr txBox="1"/>
            <p:nvPr/>
          </p:nvSpPr>
          <p:spPr>
            <a:xfrm>
              <a:off x="1047027" y="3347994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1185A24-2F4D-DC1A-4A12-AAFCB4B82790}"/>
                </a:ext>
              </a:extLst>
            </p:cNvPr>
            <p:cNvSpPr/>
            <p:nvPr/>
          </p:nvSpPr>
          <p:spPr>
            <a:xfrm rot="16200000">
              <a:off x="2891125" y="3939292"/>
              <a:ext cx="5791696" cy="4571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rgbClr val="000E2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: Rounded Corners 1049">
              <a:extLst>
                <a:ext uri="{FF2B5EF4-FFF2-40B4-BE49-F238E27FC236}">
                  <a16:creationId xmlns:a16="http://schemas.microsoft.com/office/drawing/2014/main" id="{51A61D5F-73A5-EECA-2A72-597AD3E4A196}"/>
                </a:ext>
              </a:extLst>
            </p:cNvPr>
            <p:cNvSpPr/>
            <p:nvPr/>
          </p:nvSpPr>
          <p:spPr>
            <a:xfrm>
              <a:off x="3775977" y="3732070"/>
              <a:ext cx="1008325" cy="4245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bg1"/>
                  </a:solidFill>
                </a:rPr>
                <a:t>Your Jar</a:t>
              </a: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13258BD8-6CBE-AE62-EFB5-0D621D4E9A14}"/>
                </a:ext>
              </a:extLst>
            </p:cNvPr>
            <p:cNvSpPr/>
            <p:nvPr/>
          </p:nvSpPr>
          <p:spPr>
            <a:xfrm>
              <a:off x="3178849" y="3706144"/>
              <a:ext cx="2468201" cy="468752"/>
            </a:xfrm>
            <a:prstGeom prst="rect">
              <a:avLst/>
            </a:prstGeom>
            <a:noFill/>
            <a:ln>
              <a:solidFill>
                <a:srgbClr val="FDB39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8EFFF77-C781-FE09-A3A9-40B9327AC774}"/>
                </a:ext>
              </a:extLst>
            </p:cNvPr>
            <p:cNvSpPr txBox="1"/>
            <p:nvPr/>
          </p:nvSpPr>
          <p:spPr>
            <a:xfrm>
              <a:off x="1079323" y="5802071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6A615A5-577F-4C5E-6F45-AB3E3D1A085B}"/>
                </a:ext>
              </a:extLst>
            </p:cNvPr>
            <p:cNvSpPr txBox="1"/>
            <p:nvPr/>
          </p:nvSpPr>
          <p:spPr>
            <a:xfrm>
              <a:off x="1174726" y="168109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2177A04-8045-48E9-F995-F3DE2D53CC52}"/>
                </a:ext>
              </a:extLst>
            </p:cNvPr>
            <p:cNvSpPr txBox="1"/>
            <p:nvPr/>
          </p:nvSpPr>
          <p:spPr>
            <a:xfrm>
              <a:off x="3088875" y="6355117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Projections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2DC580DD-3157-047E-A30E-D6383561B008}"/>
                </a:ext>
              </a:extLst>
            </p:cNvPr>
            <p:cNvSpPr txBox="1"/>
            <p:nvPr/>
          </p:nvSpPr>
          <p:spPr>
            <a:xfrm>
              <a:off x="1057073" y="2473933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7A94647-0D49-8CB5-4789-DD7B1B9780CA}"/>
                </a:ext>
              </a:extLst>
            </p:cNvPr>
            <p:cNvSpPr/>
            <p:nvPr/>
          </p:nvSpPr>
          <p:spPr>
            <a:xfrm>
              <a:off x="1136556" y="2113263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AB216A48-5006-1765-50E2-7C49A8875FA6}"/>
                </a:ext>
              </a:extLst>
            </p:cNvPr>
            <p:cNvSpPr/>
            <p:nvPr/>
          </p:nvSpPr>
          <p:spPr>
            <a:xfrm>
              <a:off x="1136556" y="4677163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61C1BF9B-BE2B-719A-E9E0-0C8E237F65D7}"/>
                </a:ext>
              </a:extLst>
            </p:cNvPr>
            <p:cNvSpPr/>
            <p:nvPr/>
          </p:nvSpPr>
          <p:spPr>
            <a:xfrm>
              <a:off x="1136556" y="5894746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C41DF1-C309-DC6F-8DC0-12B24FC4DF3B}"/>
                </a:ext>
              </a:extLst>
            </p:cNvPr>
            <p:cNvSpPr/>
            <p:nvPr/>
          </p:nvSpPr>
          <p:spPr>
            <a:xfrm>
              <a:off x="109579" y="4592447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935EB2C4-CCC6-DA80-9200-C9E28427D074}"/>
                </a:ext>
              </a:extLst>
            </p:cNvPr>
            <p:cNvSpPr/>
            <p:nvPr/>
          </p:nvSpPr>
          <p:spPr>
            <a:xfrm>
              <a:off x="109579" y="2804407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6A095B3E-B9F2-477C-BB4B-BACF71760122}"/>
                </a:ext>
              </a:extLst>
            </p:cNvPr>
            <p:cNvSpPr/>
            <p:nvPr/>
          </p:nvSpPr>
          <p:spPr>
            <a:xfrm>
              <a:off x="109579" y="1928232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1062" name="Picture 1061">
              <a:extLst>
                <a:ext uri="{FF2B5EF4-FFF2-40B4-BE49-F238E27FC236}">
                  <a16:creationId xmlns:a16="http://schemas.microsoft.com/office/drawing/2014/main" id="{20DD7469-D48F-70F0-168A-412F46A2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40" y="4683039"/>
              <a:ext cx="802983" cy="790527"/>
            </a:xfrm>
            <a:prstGeom prst="rect">
              <a:avLst/>
            </a:prstGeom>
          </p:spPr>
        </p:pic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55FAE470-D61A-0DC3-CE76-319A1470F4C5}"/>
                </a:ext>
              </a:extLst>
            </p:cNvPr>
            <p:cNvSpPr txBox="1"/>
            <p:nvPr/>
          </p:nvSpPr>
          <p:spPr>
            <a:xfrm>
              <a:off x="276340" y="5514871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1064" name="Arrow: Right 1063">
              <a:extLst>
                <a:ext uri="{FF2B5EF4-FFF2-40B4-BE49-F238E27FC236}">
                  <a16:creationId xmlns:a16="http://schemas.microsoft.com/office/drawing/2014/main" id="{A2D7CEC9-A384-AFE5-D58F-202FF6A953FB}"/>
                </a:ext>
              </a:extLst>
            </p:cNvPr>
            <p:cNvSpPr/>
            <p:nvPr/>
          </p:nvSpPr>
          <p:spPr>
            <a:xfrm>
              <a:off x="1190541" y="5059998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1065" name="Picture 1064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AEB82C15-0F4E-2FFF-2534-074DCA6B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91" y="4554034"/>
              <a:ext cx="1110568" cy="1145058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2427D309-9AB3-175F-888C-2F0AB2AEC02F}"/>
                </a:ext>
              </a:extLst>
            </p:cNvPr>
            <p:cNvSpPr txBox="1"/>
            <p:nvPr/>
          </p:nvSpPr>
          <p:spPr>
            <a:xfrm>
              <a:off x="1956127" y="5514871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CC0C7C84-CB3D-681E-7139-FB82D8C0A5C3}"/>
                </a:ext>
              </a:extLst>
            </p:cNvPr>
            <p:cNvSpPr/>
            <p:nvPr/>
          </p:nvSpPr>
          <p:spPr>
            <a:xfrm>
              <a:off x="1099962" y="2820869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1068" name="Rectangle: Rounded Corners 1067">
              <a:extLst>
                <a:ext uri="{FF2B5EF4-FFF2-40B4-BE49-F238E27FC236}">
                  <a16:creationId xmlns:a16="http://schemas.microsoft.com/office/drawing/2014/main" id="{31BA4C9A-0774-3232-96FF-99ECBEEA9F8E}"/>
                </a:ext>
              </a:extLst>
            </p:cNvPr>
            <p:cNvSpPr/>
            <p:nvPr/>
          </p:nvSpPr>
          <p:spPr>
            <a:xfrm>
              <a:off x="1099961" y="1951298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1069" name="Arrow: Right 1068">
              <a:extLst>
                <a:ext uri="{FF2B5EF4-FFF2-40B4-BE49-F238E27FC236}">
                  <a16:creationId xmlns:a16="http://schemas.microsoft.com/office/drawing/2014/main" id="{9F66B6AF-AC24-ACF5-AECE-EFEA40EDFE61}"/>
                </a:ext>
              </a:extLst>
            </p:cNvPr>
            <p:cNvSpPr/>
            <p:nvPr/>
          </p:nvSpPr>
          <p:spPr>
            <a:xfrm rot="5400000">
              <a:off x="3316109" y="2493465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0367CEDA-8B3C-AB6B-4117-EA3B406AE663}"/>
                </a:ext>
              </a:extLst>
            </p:cNvPr>
            <p:cNvSpPr/>
            <p:nvPr/>
          </p:nvSpPr>
          <p:spPr>
            <a:xfrm>
              <a:off x="109579" y="6200805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6EB3AA-EC5C-693D-14C3-1D4069D3A098}"/>
                </a:ext>
              </a:extLst>
            </p:cNvPr>
            <p:cNvSpPr txBox="1"/>
            <p:nvPr/>
          </p:nvSpPr>
          <p:spPr>
            <a:xfrm>
              <a:off x="3085254" y="202276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Rune Source Files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4C3664D-ECEB-1004-E0ED-E44B43098C6D}"/>
                </a:ext>
              </a:extLst>
            </p:cNvPr>
            <p:cNvSpPr txBox="1"/>
            <p:nvPr/>
          </p:nvSpPr>
          <p:spPr>
            <a:xfrm>
              <a:off x="3143227" y="2897510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E58751B6-2A0F-EC3F-EAC4-C6956EB7E2C3}"/>
                </a:ext>
              </a:extLst>
            </p:cNvPr>
            <p:cNvSpPr txBox="1"/>
            <p:nvPr/>
          </p:nvSpPr>
          <p:spPr>
            <a:xfrm>
              <a:off x="3077535" y="5018648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CA6A8A33-E614-23DC-5B4F-3EEE260E3B53}"/>
                </a:ext>
              </a:extLst>
            </p:cNvPr>
            <p:cNvSpPr/>
            <p:nvPr/>
          </p:nvSpPr>
          <p:spPr>
            <a:xfrm>
              <a:off x="109579" y="3714267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25381F9E-B1A5-BE7F-33BC-23B9186F642E}"/>
                </a:ext>
              </a:extLst>
            </p:cNvPr>
            <p:cNvSpPr/>
            <p:nvPr/>
          </p:nvSpPr>
          <p:spPr>
            <a:xfrm rot="5400000">
              <a:off x="3316109" y="3353707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E7F06E83-52AB-FB43-3752-ADF279BCAAE1}"/>
                </a:ext>
              </a:extLst>
            </p:cNvPr>
            <p:cNvSpPr/>
            <p:nvPr/>
          </p:nvSpPr>
          <p:spPr>
            <a:xfrm>
              <a:off x="1099962" y="3727440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25B195B5-D7B7-51A0-C161-A9267F237343}"/>
                </a:ext>
              </a:extLst>
            </p:cNvPr>
            <p:cNvSpPr txBox="1"/>
            <p:nvPr/>
          </p:nvSpPr>
          <p:spPr>
            <a:xfrm>
              <a:off x="1079324" y="4202993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8" name="Arrow: Right 1077">
              <a:extLst>
                <a:ext uri="{FF2B5EF4-FFF2-40B4-BE49-F238E27FC236}">
                  <a16:creationId xmlns:a16="http://schemas.microsoft.com/office/drawing/2014/main" id="{46DD504D-26C1-2AD2-814F-910257AD856E}"/>
                </a:ext>
              </a:extLst>
            </p:cNvPr>
            <p:cNvSpPr/>
            <p:nvPr/>
          </p:nvSpPr>
          <p:spPr>
            <a:xfrm rot="5400000">
              <a:off x="3093783" y="4460095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BA0F9947-9ED6-D67A-D7A6-33B390FB075F}"/>
                </a:ext>
              </a:extLst>
            </p:cNvPr>
            <p:cNvSpPr/>
            <p:nvPr/>
          </p:nvSpPr>
          <p:spPr>
            <a:xfrm>
              <a:off x="219914" y="6226173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80" name="Rectangle: Rounded Corners 1079">
              <a:extLst>
                <a:ext uri="{FF2B5EF4-FFF2-40B4-BE49-F238E27FC236}">
                  <a16:creationId xmlns:a16="http://schemas.microsoft.com/office/drawing/2014/main" id="{B190D917-1805-5A1A-C4E6-07556B67DE2E}"/>
                </a:ext>
              </a:extLst>
            </p:cNvPr>
            <p:cNvSpPr/>
            <p:nvPr/>
          </p:nvSpPr>
          <p:spPr>
            <a:xfrm>
              <a:off x="1887191" y="6226173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81" name="Arrow: Right 1080">
              <a:extLst>
                <a:ext uri="{FF2B5EF4-FFF2-40B4-BE49-F238E27FC236}">
                  <a16:creationId xmlns:a16="http://schemas.microsoft.com/office/drawing/2014/main" id="{9B4EC8A5-2D2B-D6AD-1AF4-2C7CDC37E755}"/>
                </a:ext>
              </a:extLst>
            </p:cNvPr>
            <p:cNvSpPr/>
            <p:nvPr/>
          </p:nvSpPr>
          <p:spPr>
            <a:xfrm rot="5400000">
              <a:off x="530895" y="5889132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2" name="Arrow: Right 1081">
              <a:extLst>
                <a:ext uri="{FF2B5EF4-FFF2-40B4-BE49-F238E27FC236}">
                  <a16:creationId xmlns:a16="http://schemas.microsoft.com/office/drawing/2014/main" id="{1FCAE3A5-0EFC-F43A-8BB3-81BF95F7AD27}"/>
                </a:ext>
              </a:extLst>
            </p:cNvPr>
            <p:cNvSpPr/>
            <p:nvPr/>
          </p:nvSpPr>
          <p:spPr>
            <a:xfrm rot="5400000">
              <a:off x="2198172" y="5871410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3" name="Arrow: Right 1082">
              <a:extLst>
                <a:ext uri="{FF2B5EF4-FFF2-40B4-BE49-F238E27FC236}">
                  <a16:creationId xmlns:a16="http://schemas.microsoft.com/office/drawing/2014/main" id="{CCE9F105-66D3-0A6F-96D1-B19F8DB31EB1}"/>
                </a:ext>
              </a:extLst>
            </p:cNvPr>
            <p:cNvSpPr/>
            <p:nvPr/>
          </p:nvSpPr>
          <p:spPr>
            <a:xfrm rot="5400000">
              <a:off x="2992214" y="5680210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00E5836D-2D98-E1DC-69D6-0ED385567E2E}"/>
                </a:ext>
              </a:extLst>
            </p:cNvPr>
            <p:cNvSpPr/>
            <p:nvPr/>
          </p:nvSpPr>
          <p:spPr>
            <a:xfrm>
              <a:off x="109579" y="1223615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5" name="Rectangle: Rounded Corners 1084">
              <a:extLst>
                <a:ext uri="{FF2B5EF4-FFF2-40B4-BE49-F238E27FC236}">
                  <a16:creationId xmlns:a16="http://schemas.microsoft.com/office/drawing/2014/main" id="{24C64838-9F99-2228-5FC0-CA55E49BA4EA}"/>
                </a:ext>
              </a:extLst>
            </p:cNvPr>
            <p:cNvSpPr/>
            <p:nvPr/>
          </p:nvSpPr>
          <p:spPr>
            <a:xfrm>
              <a:off x="1099961" y="1246681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86" name="Arrow: Right 1085">
              <a:extLst>
                <a:ext uri="{FF2B5EF4-FFF2-40B4-BE49-F238E27FC236}">
                  <a16:creationId xmlns:a16="http://schemas.microsoft.com/office/drawing/2014/main" id="{D4DD585C-F3E0-3F37-777E-2C66E22DF8E3}"/>
                </a:ext>
              </a:extLst>
            </p:cNvPr>
            <p:cNvSpPr/>
            <p:nvPr/>
          </p:nvSpPr>
          <p:spPr>
            <a:xfrm rot="5400000">
              <a:off x="3331708" y="166427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7" name="Arrow: Right 1086">
              <a:extLst>
                <a:ext uri="{FF2B5EF4-FFF2-40B4-BE49-F238E27FC236}">
                  <a16:creationId xmlns:a16="http://schemas.microsoft.com/office/drawing/2014/main" id="{532818C0-4729-5641-D17C-53FB973718FF}"/>
                </a:ext>
              </a:extLst>
            </p:cNvPr>
            <p:cNvSpPr/>
            <p:nvPr/>
          </p:nvSpPr>
          <p:spPr>
            <a:xfrm rot="10800000">
              <a:off x="2920919" y="3820554"/>
              <a:ext cx="370209" cy="2388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22238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FB89-BBD8-0D12-C2C7-BDA9687B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304FB-B8BC-2FCE-0822-B38E23E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DBB266-59F4-34BF-2730-A1684ABD7F2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548664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50"/>
                </a:solidFill>
              </a:rPr>
              <a:t>Model Driven </a:t>
            </a:r>
            <a:r>
              <a:rPr lang="en-GB" sz="3600" dirty="0"/>
              <a:t>Option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148321-98B9-DE37-1C65-013B31C2F35D}"/>
              </a:ext>
            </a:extLst>
          </p:cNvPr>
          <p:cNvSpPr txBox="1"/>
          <p:nvPr/>
        </p:nvSpPr>
        <p:spPr>
          <a:xfrm>
            <a:off x="8974732" y="1438900"/>
            <a:ext cx="6127733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b="1" i="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495857-94AC-F73A-3328-75496D73B215}"/>
              </a:ext>
            </a:extLst>
          </p:cNvPr>
          <p:cNvSpPr txBox="1"/>
          <p:nvPr/>
        </p:nvSpPr>
        <p:spPr>
          <a:xfrm>
            <a:off x="-124" y="1208246"/>
            <a:ext cx="61277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Option 2 – Direct Rune DSL Integration (</a:t>
            </a:r>
            <a:r>
              <a:rPr lang="en-GB" b="1" i="0" dirty="0">
                <a:solidFill>
                  <a:srgbClr val="00B050"/>
                </a:solidFill>
              </a:rPr>
              <a:t>Model Driven Development</a:t>
            </a:r>
            <a:r>
              <a:rPr lang="en-GB" b="1" i="0" dirty="0"/>
              <a:t>)</a:t>
            </a:r>
          </a:p>
          <a:p>
            <a:endParaRPr lang="en-GB" i="0" dirty="0"/>
          </a:p>
          <a:p>
            <a:r>
              <a:rPr lang="en-GB" b="1" i="0" dirty="0"/>
              <a:t>Step 1 - Model your data in Rune (Type/Enum/Func/Synonym/Ingest)</a:t>
            </a:r>
          </a:p>
          <a:p>
            <a:endParaRPr lang="en-GB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E59BB1-98CB-9416-E1B3-BEB8464F124E}"/>
              </a:ext>
            </a:extLst>
          </p:cNvPr>
          <p:cNvSpPr txBox="1"/>
          <p:nvPr/>
        </p:nvSpPr>
        <p:spPr>
          <a:xfrm>
            <a:off x="0" y="1963935"/>
            <a:ext cx="8428319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yourfirm.model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YourFirmData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tradeIdIssuerScheme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string(pattern: "\\w+:(\\/?\\/?)[^\\s]+")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tradeIdIssuer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tradeIdAssignedScheme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string(pattern: "\\w+:(\\/?\\/?)[^\\s]+")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tradeIdAssigned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tradeIdIdentifierType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</p:txBody>
      </p:sp>
      <p:pic>
        <p:nvPicPr>
          <p:cNvPr id="1029" name="Picture 1028" descr="A diagram of data with text&#10;&#10;AI-generated content may be incorrect.">
            <a:extLst>
              <a:ext uri="{FF2B5EF4-FFF2-40B4-BE49-F238E27FC236}">
                <a16:creationId xmlns:a16="http://schemas.microsoft.com/office/drawing/2014/main" id="{B1445296-A85E-6B57-943E-814915BF4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905106"/>
            <a:ext cx="5575548" cy="3717032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0816FED7-5B41-7A98-C856-12AB4863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3287905"/>
            <a:ext cx="9668545" cy="3732194"/>
          </a:xfrm>
          <a:prstGeom prst="rect">
            <a:avLst/>
          </a:prstGeom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78AE6B9-6DF1-14CE-2EB3-D86B00814242}"/>
              </a:ext>
            </a:extLst>
          </p:cNvPr>
          <p:cNvSpPr/>
          <p:nvPr/>
        </p:nvSpPr>
        <p:spPr>
          <a:xfrm>
            <a:off x="117748" y="5445224"/>
            <a:ext cx="7632848" cy="7920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706F88E8-64AE-B624-B979-7611F5B69639}"/>
              </a:ext>
            </a:extLst>
          </p:cNvPr>
          <p:cNvSpPr txBox="1"/>
          <p:nvPr/>
        </p:nvSpPr>
        <p:spPr>
          <a:xfrm>
            <a:off x="10846940" y="4858959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Your Type</a:t>
            </a:r>
          </a:p>
          <a:p>
            <a:endParaRPr lang="en-GB" sz="1050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323E5BA-F1F1-5147-9932-35EB9F07EDDC}"/>
              </a:ext>
            </a:extLst>
          </p:cNvPr>
          <p:cNvSpPr/>
          <p:nvPr/>
        </p:nvSpPr>
        <p:spPr>
          <a:xfrm>
            <a:off x="7752382" y="4581128"/>
            <a:ext cx="4167883" cy="8766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7FD08F26-270B-C56D-58CB-770869B9D8AF}"/>
              </a:ext>
            </a:extLst>
          </p:cNvPr>
          <p:cNvSpPr txBox="1"/>
          <p:nvPr/>
        </p:nvSpPr>
        <p:spPr>
          <a:xfrm>
            <a:off x="189756" y="5670168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CDM Type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708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1" grpId="0"/>
      <p:bldP spid="1040" grpId="0" animBg="1"/>
      <p:bldP spid="1041" grpId="0"/>
      <p:bldP spid="1042" grpId="0" animBg="1"/>
      <p:bldP spid="10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3D97-D739-F790-F674-6A28AF51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484DAE1A-986F-D809-AA01-BA1AB9EB4698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72BA7-660B-F3E9-903D-3827CD3C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5878D-9AD9-351A-490A-7B736BDA57E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441160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50"/>
                </a:solidFill>
              </a:rPr>
              <a:t>Model Driven </a:t>
            </a:r>
            <a:r>
              <a:rPr lang="en-GB" sz="3600" dirty="0"/>
              <a:t>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D5304-B795-261A-46F2-401BDC532DC1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E7D1-ABFC-D1E7-A6BA-4A7E610D7FC5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C0E41-5FD8-4EB2-2302-81B472E8E4CE}"/>
              </a:ext>
            </a:extLst>
          </p:cNvPr>
          <p:cNvSpPr txBox="1"/>
          <p:nvPr/>
        </p:nvSpPr>
        <p:spPr>
          <a:xfrm>
            <a:off x="5927632" y="1251449"/>
            <a:ext cx="6127733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Impacts:</a:t>
            </a:r>
          </a:p>
          <a:p>
            <a:endParaRPr lang="en-GB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Rosetta (Rune DSL) Level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All Java Code for Ingestion can be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Business Logic can be exposed in one place (Rosetta 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Mastered model can be annotated extensively and versioned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Data can be ingested in source format without intermediary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If using Rosetta UI you can integrate ingestion test packs for a full E2E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Unified Build Process</a:t>
            </a:r>
          </a:p>
          <a:p>
            <a:endParaRPr lang="en-GB" i="0" dirty="0"/>
          </a:p>
          <a:p>
            <a:r>
              <a:rPr lang="en-GB" i="0" dirty="0"/>
              <a:t>Once the ingest process is understood, and you have a good understanding of Rosetta/Rune DSL you will find development to be faster in the long term with this approach. </a:t>
            </a:r>
          </a:p>
          <a:p>
            <a:endParaRPr lang="en-GB" i="0" dirty="0"/>
          </a:p>
          <a:p>
            <a:r>
              <a:rPr lang="en-GB" i="0" dirty="0"/>
              <a:t>I created a basic project showing how ingestion works with Rune DSL, with sample input files and sample projections using a custom model. Visit the GitHub link below to understand more.</a:t>
            </a:r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7B1D01BC-95F5-32B7-6734-38E5CF34FC4A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DBCAB27-BAEE-8E57-0D11-20525FC78822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E285819-E938-DD30-0C07-D322475968DA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EAD89A7-7E9D-A9DC-13A8-139EBE96D1B6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48A03-0154-795F-6363-D5467E5ADEB5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5782B-CE1A-CA4F-BD44-2136388B1E71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F55E29-14BB-5ABB-8421-56EAA9AC54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AC8D6B-DFDA-3555-285A-09D3BC9E9443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7A1FAC-04A4-EC86-0E48-AE1D0FE1AC2B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011DF4-4FC1-ED6D-FB12-C75813483BE4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F2F53D-71EA-E4DB-B8C7-68F425FCAA7E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10CA8A-3D2B-B971-63BB-E949822539DE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9FBBBE5-AE8F-8E6D-B912-F8380CF97422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F83CDA-8337-8E28-511A-7141069EF905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6DA320-A164-4847-F7F5-FE25EA71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746AE7-1CDB-FB8A-C00A-24574BA6881C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6CACB287-8518-245D-26E1-12F47B7C7AD1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3" name="Picture 5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95EC9149-B150-4325-623C-BF91340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CFF66B-E76B-B6C1-1FBA-B1D107E9D09A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2808AE3-D097-8B70-5F55-494C97111604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FF3BA59-42F0-9B6A-A246-AEEA4E629B2A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9700E4EF-618F-D8B8-92E7-C1C666133071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53A5B3-8A29-CBE3-D954-9F0F32567016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4EFD2A-DD55-2DE6-29F5-EFFBA26196EF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536DA8B-7FF4-849F-EB38-B5F1E6B18CC3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7EBD27C-8B00-F3D3-71E1-D5211823FC7B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D9E1BE-EF89-D96F-C07F-20BEDCE8191D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4" name="Arrow: Right 1023">
              <a:extLst>
                <a:ext uri="{FF2B5EF4-FFF2-40B4-BE49-F238E27FC236}">
                  <a16:creationId xmlns:a16="http://schemas.microsoft.com/office/drawing/2014/main" id="{C05F36DB-436F-45FA-1E73-037C472B1973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B84877B8-38D9-1A6B-E766-7773E44BEE61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AA27D010-9BBF-ADF6-BE9D-824D32FF69CA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744C2758-1396-0DAB-DEF5-FBDFDD96A942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8" name="Arrow: Right 1027">
              <a:extLst>
                <a:ext uri="{FF2B5EF4-FFF2-40B4-BE49-F238E27FC236}">
                  <a16:creationId xmlns:a16="http://schemas.microsoft.com/office/drawing/2014/main" id="{FAA8737F-D45A-11C8-451F-C210C09D332F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CDA87E2-C854-3CDA-0406-5063B09AC1A5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691565DD-557E-5520-B1CB-FBDE101A901D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34" name="Arrow: Right 1033">
              <a:extLst>
                <a:ext uri="{FF2B5EF4-FFF2-40B4-BE49-F238E27FC236}">
                  <a16:creationId xmlns:a16="http://schemas.microsoft.com/office/drawing/2014/main" id="{41BA1A6A-E862-CA6E-1C20-554D279AE06D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5" name="Arrow: Right 1034">
              <a:extLst>
                <a:ext uri="{FF2B5EF4-FFF2-40B4-BE49-F238E27FC236}">
                  <a16:creationId xmlns:a16="http://schemas.microsoft.com/office/drawing/2014/main" id="{23421E4D-0B6F-4EE2-F288-697340F3B2D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8" name="Arrow: Right 1037">
              <a:extLst>
                <a:ext uri="{FF2B5EF4-FFF2-40B4-BE49-F238E27FC236}">
                  <a16:creationId xmlns:a16="http://schemas.microsoft.com/office/drawing/2014/main" id="{AAB92AD5-5D31-FAA7-A94B-3CA2B58EDC8D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B1CB8D00-52EB-735D-276E-5FDE2CB22150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C7FBCF53-44DA-C1AF-3A46-FBE0440C3CE1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41" name="Arrow: Right 1040">
              <a:extLst>
                <a:ext uri="{FF2B5EF4-FFF2-40B4-BE49-F238E27FC236}">
                  <a16:creationId xmlns:a16="http://schemas.microsoft.com/office/drawing/2014/main" id="{E0A19E52-D4CD-C33B-C5B2-E20CAB5BAB2A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6CE3F42A-B982-9325-EDC5-A138CDBB7BFB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41E3FE-27F4-3F82-AFD2-1BED9964883E}"/>
              </a:ext>
            </a:extLst>
          </p:cNvPr>
          <p:cNvSpPr txBox="1"/>
          <p:nvPr/>
        </p:nvSpPr>
        <p:spPr>
          <a:xfrm>
            <a:off x="5927632" y="5285008"/>
            <a:ext cx="8026314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dirty="0">
                <a:ea typeface="Calibri" panose="020F0502020204030204" pitchFamily="34" charset="0"/>
              </a:rPr>
              <a:t>Visit 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  <a:hlinkClick r:id="rId5"/>
              </a:rPr>
              <a:t>https://github.com/nicholas-moger/CDM-Resources/tree/main/IngestionSample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</a:rPr>
              <a:t> (</a:t>
            </a:r>
            <a:r>
              <a:rPr lang="en-GB" sz="1100" dirty="0" err="1">
                <a:solidFill>
                  <a:schemeClr val="accent3"/>
                </a:solidFill>
                <a:ea typeface="Calibri" panose="020F0502020204030204" pitchFamily="34" charset="0"/>
              </a:rPr>
              <a:t>vscode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</a:rPr>
              <a:t> project)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70609D6B-067D-10A0-6C01-09661693477A}"/>
              </a:ext>
            </a:extLst>
          </p:cNvPr>
          <p:cNvSpPr txBox="1"/>
          <p:nvPr/>
        </p:nvSpPr>
        <p:spPr>
          <a:xfrm>
            <a:off x="3088875" y="6355117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6225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25" grpId="0"/>
      <p:bldP spid="1031" grpId="0" animBg="1"/>
      <p:bldP spid="1033" grpId="0"/>
      <p:bldP spid="1036" grpId="0" animBg="1"/>
      <p:bldP spid="1032" grpId="0" animBg="1"/>
      <p:bldP spid="1087" grpId="0"/>
      <p:bldP spid="10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F5F7-DB10-E5A3-5303-88514922A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CBE23C-5805-03E9-CF31-8B5E07842F6E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44C7D-C386-2CC7-959C-E1525B17D308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D387E-6E29-FDE6-05F9-09380EB07897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41F9A-86B5-22DE-B8E2-4B6E391568A8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E420B4-20C2-E348-0AFE-840B2FADFB78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7955C0-4B4C-66C3-B442-55D00DA21E97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D58B37-7B80-6BF1-316B-2D42AFBEE1F8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D19B74-45C6-1181-D453-C412DF52256D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B5E2D2-0E68-4E01-CB52-77C24C3C2355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D86FA2-5EF2-395C-B312-10F35517B69F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4CAC58-139B-4788-B983-E244DCD5844A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54C875-29FE-A10D-E60D-AFD9C0A6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B18FF0-E4A6-0D60-F03F-D84740BE1122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D84BA4E-39B0-ECB4-7FFB-5119A3BA8A2D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" name="Picture 2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5A7EB443-20D1-2B63-5E64-AB5F8205D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5CF1A3-54BA-F7F6-A0B1-AA3277BF82BF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BB49C-4B49-C462-5E4F-B6828F2D5EEB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FECAE8F-2D00-BC0F-9EFF-B81810810B81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EB3517D-0311-4B22-341B-D30ACF607287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DBB84-151D-9447-118F-62DC555C1CD6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688049-CAD4-6E87-EC9E-3BC487237229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2B8B5A-E93D-2369-144A-306A27CF5F8D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899942-7302-9FB9-DC58-CDFEF9567EE9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32D360-E9E5-C164-61F0-443F86778F0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01FD720-C708-D04E-06B2-D0733212778C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E3F4E-5FD0-D56B-A050-2775B8F693AD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A2309E0-773E-DD87-8E3D-80F90CEBC82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EA51E8-857A-4851-4AC1-95CFAEEF22B3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6837BD5-2A76-8964-86B2-372805D8431D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2708E14-88CC-3D08-4E97-0797FDD6F74E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1BB988B-74B7-FD56-5F25-9979FE363DC6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0ED81A8-6195-3769-A1EF-60863943A9BB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9433C2A2-24AA-6665-E846-B0E19BBA27F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B51193A9-ABE0-89FC-5953-B3FB64B0E7B2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9E1B27-BF83-6353-4938-A2F80145C959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0642698-A4D2-DF95-B187-E949F4002B98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1F1F844-E966-F0BD-918D-F63D0B607C26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02A59FC-65F4-B419-D4A1-E546E96056DD}"/>
              </a:ext>
            </a:extLst>
          </p:cNvPr>
          <p:cNvSpPr txBox="1"/>
          <p:nvPr/>
        </p:nvSpPr>
        <p:spPr>
          <a:xfrm>
            <a:off x="4540287" y="586689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FD85F-DA71-0184-DE9F-11360DD8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71F637-5F7A-0B7F-379D-73041BC4EAC8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Regulatory Workflow Handling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E845EECE-1BE9-FF90-7275-D2845FF32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474073"/>
              </p:ext>
            </p:extLst>
          </p:nvPr>
        </p:nvGraphicFramePr>
        <p:xfrm>
          <a:off x="5987798" y="1092647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B162F14-D598-01FC-A699-90E04746BD55}"/>
              </a:ext>
            </a:extLst>
          </p:cNvPr>
          <p:cNvSpPr txBox="1"/>
          <p:nvPr/>
        </p:nvSpPr>
        <p:spPr>
          <a:xfrm>
            <a:off x="5929998" y="2051241"/>
            <a:ext cx="6155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b="1" dirty="0"/>
              <a:t>What's Next?</a:t>
            </a:r>
          </a:p>
          <a:p>
            <a:endParaRPr lang="en-GB" sz="1200" dirty="0"/>
          </a:p>
          <a:p>
            <a:r>
              <a:rPr lang="en-GB" sz="1200" i="0" dirty="0"/>
              <a:t>When using ISDA Digital Regulatory Reporting you will likely want to display DRR projections and validations in a user interface</a:t>
            </a:r>
          </a:p>
          <a:p>
            <a:endParaRPr lang="en-GB" sz="1200" i="0" dirty="0"/>
          </a:p>
          <a:p>
            <a:r>
              <a:rPr lang="en-GB" sz="1200" i="0" dirty="0"/>
              <a:t>Again you have two choices here:</a:t>
            </a:r>
          </a:p>
          <a:p>
            <a:endParaRPr lang="en-GB" sz="1200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Handling the projections directly (parsing)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Create UI management functionality in Rune DSL</a:t>
            </a:r>
          </a:p>
          <a:p>
            <a:pPr marL="914400" lvl="1" indent="-457200">
              <a:buFont typeface="+mj-lt"/>
              <a:buAutoNum type="arabicPeriod"/>
            </a:pPr>
            <a:endParaRPr lang="en-GB" sz="1200" dirty="0"/>
          </a:p>
          <a:p>
            <a:r>
              <a:rPr lang="en-GB" sz="1200" b="1" i="0" dirty="0"/>
              <a:t>Option 1 - Direct Projection </a:t>
            </a:r>
            <a:r>
              <a:rPr lang="en-GB" sz="1200" b="1" i="0" dirty="0">
                <a:solidFill>
                  <a:srgbClr val="00B0F0"/>
                </a:solidFill>
              </a:rPr>
              <a:t>Integration</a:t>
            </a:r>
            <a:r>
              <a:rPr lang="en-GB" sz="1200" b="1" i="0" dirty="0"/>
              <a:t>:</a:t>
            </a:r>
          </a:p>
          <a:p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will have to write a parser for multiple formats (JSON/XML)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The data on the projection may not meet your needs for a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may need to augment data from multiple sources (CDM Object + Projection)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have also created another Java level dependency (assuming Java 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will have to store and process/augment the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What if the projection format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i="0" dirty="0"/>
          </a:p>
          <a:p>
            <a:endParaRPr lang="en-GB" sz="1050" i="0" dirty="0"/>
          </a:p>
          <a:p>
            <a:endParaRPr lang="en-GB" sz="7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6162AB49-1BC7-BDCA-6399-4FA2189B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5" y="831685"/>
            <a:ext cx="631329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77B3DC6-D1B2-ACFB-641B-D974E78BD6D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9869A-5688-88E9-98C2-87326CE9552B}"/>
              </a:ext>
            </a:extLst>
          </p:cNvPr>
          <p:cNvSpPr txBox="1"/>
          <p:nvPr/>
        </p:nvSpPr>
        <p:spPr>
          <a:xfrm>
            <a:off x="4739673" y="624606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Projections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82" name="Rectangle: Rounded Corners 1081">
            <a:extLst>
              <a:ext uri="{FF2B5EF4-FFF2-40B4-BE49-F238E27FC236}">
                <a16:creationId xmlns:a16="http://schemas.microsoft.com/office/drawing/2014/main" id="{FE2A8E86-CC00-626B-F976-AA3A526A16AC}"/>
              </a:ext>
            </a:extLst>
          </p:cNvPr>
          <p:cNvSpPr/>
          <p:nvPr/>
        </p:nvSpPr>
        <p:spPr>
          <a:xfrm>
            <a:off x="3713689" y="619012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Jar</a:t>
            </a:r>
          </a:p>
        </p:txBody>
      </p:sp>
      <p:sp>
        <p:nvSpPr>
          <p:cNvPr id="1083" name="Arrow: Right 1082">
            <a:extLst>
              <a:ext uri="{FF2B5EF4-FFF2-40B4-BE49-F238E27FC236}">
                <a16:creationId xmlns:a16="http://schemas.microsoft.com/office/drawing/2014/main" id="{3E22D25B-F9A8-D6CD-3AEC-2C3E9F73AFC7}"/>
              </a:ext>
            </a:extLst>
          </p:cNvPr>
          <p:cNvSpPr/>
          <p:nvPr/>
        </p:nvSpPr>
        <p:spPr>
          <a:xfrm rot="10800000">
            <a:off x="2910486" y="6292117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13AEDE81-EDEE-E02B-0538-5EED8712004C}"/>
              </a:ext>
            </a:extLst>
          </p:cNvPr>
          <p:cNvSpPr/>
          <p:nvPr/>
        </p:nvSpPr>
        <p:spPr>
          <a:xfrm>
            <a:off x="3157729" y="6178254"/>
            <a:ext cx="2468201" cy="45189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6E9DB-E842-B4B9-0AE6-CAE1363DD5B8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B96F9-CE15-D7E1-7882-D48B79CFB469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64047F-5634-383B-E315-80555415EEAE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60583-CC10-AD4B-9090-B48FA8219E03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DB0252-46EF-B28B-8D02-774F79E75994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4BAC1AA-991D-242B-447E-D246BE8AA428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571528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/>
      <p:bldGraphic spid="37" grpId="0">
        <p:bldAsOne/>
      </p:bldGraphic>
      <p:bldP spid="1072" grpId="0"/>
      <p:bldP spid="1082" grpId="0" animBg="1"/>
      <p:bldP spid="1083" grpId="0" animBg="1"/>
      <p:bldP spid="1084" grpId="0" animBg="1"/>
      <p:bldP spid="2" grpId="0"/>
      <p:bldP spid="3" grpId="0"/>
      <p:bldP spid="6" grpId="0" animBg="1"/>
      <p:bldP spid="7" grpId="0"/>
      <p:bldP spid="8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7E1-8B53-E440-11DE-2E90884F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B285AA-CE8A-7776-7EBF-34D775119658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2201F-8873-ECDA-C311-37657307D581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DE31BE-E6B7-EAEA-1CBF-D97EE9F05261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56A91-B731-D84F-542D-BA575E2294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0B4937-8569-3F96-2853-7D0AF0D44028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6A4F04-19DE-A473-9414-95D0E3E4AE0A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052630-FC3F-EF39-B2E3-99E43910081E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D7D005-9883-9BF5-49FD-192E86966B64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A5C83B-3774-E90F-49E2-97A412DE17F5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674891-FFF8-D4A8-40EE-17DFB58670A7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13D512-58F5-A9C3-5D16-498243A93795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F1E509-A600-873E-F7D8-920A45CD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22D95-9A03-F373-9630-BDB039616514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1888DB0-951B-392B-AB96-F68A800FB7C2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" name="Picture 2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C1EBB35B-9CF4-370E-AA36-5739BE1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D99497-28EC-BDBC-8ABD-35670E6A2C15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D3079F4-26EA-B1FC-46F7-E7C0A3B26ED2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7AE5C5-032E-43B4-C31D-8E052A28AA51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04FBDA30-268D-2F8E-F568-52003A94F95A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39100A-3AD5-E689-DA91-CFEF9A11042F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CF3BF5-7985-E770-F2D3-38490F86CCAC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D2DE89-43A2-6D2E-9215-8A5E1671893E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0A3A03-0E95-0405-6C4A-B22A1256EB02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CD65C5-E5BC-0DE1-3FC1-20EC87BFBF8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5AC20A9-22E7-1FE8-2A30-FB7E7843BEC6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C7A084-8E69-90C5-EA3E-4BDDBF465F8B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9E9713F-1C1F-E568-BFB6-7311E3B1E29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C02301-35BD-EB68-5468-021339AE7B9E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21EDD5C-89A5-5DDE-710D-7344BCED3C89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5E29888-2D2D-0C90-0BEF-A5A711E5BAD0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AA5AF4A-3BFF-EC9D-6B3B-115EDD0D2986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4913827-5EAA-24AE-DF99-90D3B987B222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66CE6D61-FD03-29C1-D28E-37E99D47CC4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B2CDC92F-9F28-BAAD-446C-959C06B9BEE7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262C18E-ED03-CCF0-5C96-41E9C96FA1E9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8CCAE8-B862-D5A5-DDF5-DDAD6C103B16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EDF7BC63-5F6F-6B8F-AB11-AFFE0BCC7A4D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D10D-C4D3-8C16-17DD-384085B5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4A15D-5161-BEB8-5215-FC08F9163B87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Regulatory Workflow Handling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5C7A4FF8-5130-4993-6394-126477E24481}"/>
              </a:ext>
            </a:extLst>
          </p:cNvPr>
          <p:cNvGraphicFramePr/>
          <p:nvPr/>
        </p:nvGraphicFramePr>
        <p:xfrm>
          <a:off x="5987798" y="1092647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3F68DB0C-A1CC-5B73-9B87-AB5494BC8983}"/>
              </a:ext>
            </a:extLst>
          </p:cNvPr>
          <p:cNvSpPr txBox="1"/>
          <p:nvPr/>
        </p:nvSpPr>
        <p:spPr>
          <a:xfrm>
            <a:off x="5929998" y="2051241"/>
            <a:ext cx="6155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dirty="0"/>
              <a:t>What's Next?</a:t>
            </a:r>
          </a:p>
          <a:p>
            <a:endParaRPr lang="en-GB" sz="1200" dirty="0"/>
          </a:p>
          <a:p>
            <a:r>
              <a:rPr lang="en-GB" sz="1200" i="0" dirty="0"/>
              <a:t>When using ISDA Digital Regulatory Reporting you will likely want to display DRR projections and validations in a user interface</a:t>
            </a:r>
          </a:p>
          <a:p>
            <a:endParaRPr lang="en-GB" sz="1200" i="0" dirty="0"/>
          </a:p>
          <a:p>
            <a:r>
              <a:rPr lang="en-GB" sz="1200" i="0" dirty="0"/>
              <a:t>Again you have two choices here:</a:t>
            </a:r>
          </a:p>
          <a:p>
            <a:endParaRPr lang="en-GB" sz="1200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Handling the projections directly (parsing)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Create UI functionality in Rune DSL</a:t>
            </a:r>
          </a:p>
          <a:p>
            <a:endParaRPr lang="en-GB" sz="1200" i="0" dirty="0"/>
          </a:p>
          <a:p>
            <a:r>
              <a:rPr lang="en-GB" sz="1200" b="1" i="0" dirty="0"/>
              <a:t>Option 2 – User Interface </a:t>
            </a:r>
            <a:r>
              <a:rPr lang="en-GB" sz="1200" b="1" i="0" dirty="0">
                <a:solidFill>
                  <a:srgbClr val="00B050"/>
                </a:solidFill>
              </a:rPr>
              <a:t>Model Driven </a:t>
            </a:r>
            <a:r>
              <a:rPr lang="en-GB" sz="1200" b="1" i="0" dirty="0"/>
              <a:t>Development:</a:t>
            </a:r>
          </a:p>
          <a:p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Author your UI data model requirements in Rune DSL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Create custom functions to output your UI data exactly as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Easily combine data from multiple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Leverage in-built functions along with your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Huge SDLC maintenance and documentation advantages longer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0" dirty="0"/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57A30474-3044-A7F5-AF08-369E1F39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5" y="831685"/>
            <a:ext cx="631329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399DA9D-EA28-9EC3-134A-6A26222C31E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24D5F-98EF-54C3-3977-333E896A509D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39DCE-3D50-C77C-7AC0-500FCDBFB2CD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AD1853-2A4F-C315-168B-83A3DCF4F510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5FC1E-5343-A9B4-142A-9A8D998BEBBE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9EE2-BBF4-C0CC-7F4A-717ED12C4BD2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7A6E811-0E74-C7BA-123B-D4F41A1F7714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040645-D93C-A547-9181-F251ABEF7C81}"/>
              </a:ext>
            </a:extLst>
          </p:cNvPr>
          <p:cNvSpPr txBox="1"/>
          <p:nvPr/>
        </p:nvSpPr>
        <p:spPr>
          <a:xfrm>
            <a:off x="3120738" y="629435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Projections</a:t>
            </a:r>
          </a:p>
          <a:p>
            <a:endParaRPr lang="en-GB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093682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EFDB-E073-2339-FCE5-9AFDF683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1F5DE575-845A-662F-5261-E37B3BA6C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7" y="2308129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147B-5285-5526-9C34-17B12FF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061F3-3B30-4C8D-2F29-9C928A36D5EE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0C5384-DAA0-BC72-DF28-8021EEAC48DD}"/>
              </a:ext>
            </a:extLst>
          </p:cNvPr>
          <p:cNvSpPr/>
          <p:nvPr/>
        </p:nvSpPr>
        <p:spPr>
          <a:xfrm>
            <a:off x="2391339" y="298322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F20DC9-4659-732E-11E2-5C91931F07E2}"/>
              </a:ext>
            </a:extLst>
          </p:cNvPr>
          <p:cNvSpPr/>
          <p:nvPr/>
        </p:nvSpPr>
        <p:spPr>
          <a:xfrm>
            <a:off x="4574639" y="298322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223DD-E6E8-6718-F864-5B3DB98853EA}"/>
              </a:ext>
            </a:extLst>
          </p:cNvPr>
          <p:cNvSpPr/>
          <p:nvPr/>
        </p:nvSpPr>
        <p:spPr>
          <a:xfrm>
            <a:off x="380655" y="2718719"/>
            <a:ext cx="10729193" cy="1021436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A0789D-5E8E-4DCD-B9E2-8E3558F105DA}"/>
              </a:ext>
            </a:extLst>
          </p:cNvPr>
          <p:cNvSpPr/>
          <p:nvPr/>
        </p:nvSpPr>
        <p:spPr>
          <a:xfrm>
            <a:off x="5517489" y="308636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ACD5057-5A44-55D4-0B25-C39AE0DF2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49" y="2767731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7222EC-BA8F-7F5A-36A1-9A41524B12F9}"/>
              </a:ext>
            </a:extLst>
          </p:cNvPr>
          <p:cNvSpPr txBox="1"/>
          <p:nvPr/>
        </p:nvSpPr>
        <p:spPr>
          <a:xfrm>
            <a:off x="3427027" y="3472976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F30F6-B3DA-9028-424A-788282FB3F21}"/>
              </a:ext>
            </a:extLst>
          </p:cNvPr>
          <p:cNvSpPr/>
          <p:nvPr/>
        </p:nvSpPr>
        <p:spPr>
          <a:xfrm>
            <a:off x="6901599" y="2745506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5D666F-2AD7-A32D-2AB3-5952F4366CA8}"/>
              </a:ext>
            </a:extLst>
          </p:cNvPr>
          <p:cNvSpPr/>
          <p:nvPr/>
        </p:nvSpPr>
        <p:spPr>
          <a:xfrm>
            <a:off x="6894226" y="322094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3F59E8-3372-118C-8873-09C75FDD4BC2}"/>
              </a:ext>
            </a:extLst>
          </p:cNvPr>
          <p:cNvSpPr/>
          <p:nvPr/>
        </p:nvSpPr>
        <p:spPr>
          <a:xfrm>
            <a:off x="7941079" y="2745505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19B231C-8589-57D4-349B-8796577D8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11" y="2804421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981C16-E393-024B-1421-14AA3D48108F}"/>
              </a:ext>
            </a:extLst>
          </p:cNvPr>
          <p:cNvSpPr txBox="1"/>
          <p:nvPr/>
        </p:nvSpPr>
        <p:spPr>
          <a:xfrm>
            <a:off x="9220373" y="3487521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F9187D-173E-B30A-544B-49A342904408}"/>
              </a:ext>
            </a:extLst>
          </p:cNvPr>
          <p:cNvSpPr/>
          <p:nvPr/>
        </p:nvSpPr>
        <p:spPr>
          <a:xfrm>
            <a:off x="9963202" y="2755775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385E8C9-4620-A96D-42E2-6684AD406E21}"/>
              </a:ext>
            </a:extLst>
          </p:cNvPr>
          <p:cNvSpPr/>
          <p:nvPr/>
        </p:nvSpPr>
        <p:spPr>
          <a:xfrm>
            <a:off x="9963201" y="3226079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4D547D9A-D601-AB72-5A90-EF4A72150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39" y="2767731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753501-9018-1AD3-FA84-80EA727B542B}"/>
              </a:ext>
            </a:extLst>
          </p:cNvPr>
          <p:cNvSpPr txBox="1"/>
          <p:nvPr/>
        </p:nvSpPr>
        <p:spPr>
          <a:xfrm>
            <a:off x="5880428" y="346274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380402-D06D-6D07-45A3-1234815134F1}"/>
              </a:ext>
            </a:extLst>
          </p:cNvPr>
          <p:cNvSpPr/>
          <p:nvPr/>
        </p:nvSpPr>
        <p:spPr>
          <a:xfrm>
            <a:off x="6870208" y="2027388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8FC596B-0366-3A00-F867-E7F49B9E08E7}"/>
              </a:ext>
            </a:extLst>
          </p:cNvPr>
          <p:cNvSpPr/>
          <p:nvPr/>
        </p:nvSpPr>
        <p:spPr>
          <a:xfrm>
            <a:off x="6944372" y="211434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E32E84A-C8BE-1B5D-98A3-53ACE969F4BA}"/>
              </a:ext>
            </a:extLst>
          </p:cNvPr>
          <p:cNvSpPr/>
          <p:nvPr/>
        </p:nvSpPr>
        <p:spPr>
          <a:xfrm>
            <a:off x="7999019" y="211804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67BAC6B-82F7-710A-677F-B10FED6EDB97}"/>
              </a:ext>
            </a:extLst>
          </p:cNvPr>
          <p:cNvSpPr/>
          <p:nvPr/>
        </p:nvSpPr>
        <p:spPr>
          <a:xfrm>
            <a:off x="461316" y="2090585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1B4450C-B896-D202-E4DA-76712EC5286A}"/>
              </a:ext>
            </a:extLst>
          </p:cNvPr>
          <p:cNvSpPr/>
          <p:nvPr/>
        </p:nvSpPr>
        <p:spPr>
          <a:xfrm>
            <a:off x="1562747" y="208841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7DEDC3-8E03-9FFA-C162-5D4AC07B7B05}"/>
              </a:ext>
            </a:extLst>
          </p:cNvPr>
          <p:cNvSpPr/>
          <p:nvPr/>
        </p:nvSpPr>
        <p:spPr>
          <a:xfrm>
            <a:off x="389307" y="2027388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91AB104-42EF-573E-D27C-25B64D09D83C}"/>
              </a:ext>
            </a:extLst>
          </p:cNvPr>
          <p:cNvSpPr/>
          <p:nvPr/>
        </p:nvSpPr>
        <p:spPr>
          <a:xfrm>
            <a:off x="1326417" y="2320695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E9342EC-1DC5-185F-CAF1-3AF941A1FCD8}"/>
              </a:ext>
            </a:extLst>
          </p:cNvPr>
          <p:cNvSpPr/>
          <p:nvPr/>
        </p:nvSpPr>
        <p:spPr>
          <a:xfrm rot="3537032">
            <a:off x="2548144" y="268829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5FD5EE0-1616-4E5C-CF17-71941F41F20A}"/>
              </a:ext>
            </a:extLst>
          </p:cNvPr>
          <p:cNvSpPr/>
          <p:nvPr/>
        </p:nvSpPr>
        <p:spPr>
          <a:xfrm>
            <a:off x="3294788" y="3093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FFB2A-A93B-DAFF-A566-45DAE1529B2B}"/>
              </a:ext>
            </a:extLst>
          </p:cNvPr>
          <p:cNvSpPr/>
          <p:nvPr/>
        </p:nvSpPr>
        <p:spPr>
          <a:xfrm>
            <a:off x="4306966" y="309070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DDEFE5A-4729-14E5-30EE-52208EF8AF0C}"/>
              </a:ext>
            </a:extLst>
          </p:cNvPr>
          <p:cNvSpPr/>
          <p:nvPr/>
        </p:nvSpPr>
        <p:spPr>
          <a:xfrm rot="151784">
            <a:off x="6586226" y="3093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8F9EBEE-1982-1573-E686-CEB1A3ACF902}"/>
              </a:ext>
            </a:extLst>
          </p:cNvPr>
          <p:cNvSpPr/>
          <p:nvPr/>
        </p:nvSpPr>
        <p:spPr>
          <a:xfrm>
            <a:off x="8768109" y="310153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923A586-0EDA-ED77-017E-E9ECD70F1FA4}"/>
              </a:ext>
            </a:extLst>
          </p:cNvPr>
          <p:cNvSpPr txBox="1"/>
          <p:nvPr/>
        </p:nvSpPr>
        <p:spPr>
          <a:xfrm>
            <a:off x="296719" y="2222451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75749716-34BB-942A-51CA-E3585320F385}"/>
              </a:ext>
            </a:extLst>
          </p:cNvPr>
          <p:cNvSpPr/>
          <p:nvPr/>
        </p:nvSpPr>
        <p:spPr>
          <a:xfrm>
            <a:off x="7844021" y="2421058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C7E70E4A-C73A-C748-7727-5D39BD8F13B7}"/>
              </a:ext>
            </a:extLst>
          </p:cNvPr>
          <p:cNvSpPr txBox="1"/>
          <p:nvPr/>
        </p:nvSpPr>
        <p:spPr>
          <a:xfrm>
            <a:off x="308091" y="3949324"/>
            <a:ext cx="6127733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Key Features:</a:t>
            </a:r>
          </a:p>
          <a:p>
            <a:endParaRPr lang="en-GB" i="0" dirty="0"/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YourFirm Model In Rune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Ingest Translate via Rune DSL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CDM for DRR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Ingestion of Ref Data into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Authored Regulatory Eligibility Logic in Rune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Custom User Interface Projections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Custom Validations (Extending Existing Validations)</a:t>
            </a:r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17BF2-B055-B5A2-6647-9A828459F3BD}"/>
              </a:ext>
            </a:extLst>
          </p:cNvPr>
          <p:cNvSpPr txBox="1"/>
          <p:nvPr/>
        </p:nvSpPr>
        <p:spPr>
          <a:xfrm>
            <a:off x="321844" y="1355828"/>
            <a:ext cx="6155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dirty="0"/>
              <a:t>Let's bring this together into a realistic E2E flow with CDM/DRR </a:t>
            </a:r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i="0" dirty="0"/>
          </a:p>
          <a:p>
            <a:endParaRPr lang="en-GB" sz="1050" i="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24406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252F-1176-E69F-E8C1-9D8BE80E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8BC7ABB1-C256-C320-2310-58408667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67AFB-14D7-71E4-FCD4-E46B9A98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8B0F22-AC03-BD2D-02F8-587016888E16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BC393A-4C1F-3279-CABF-B7C97A6AF30B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62E06E-A4DC-4D0F-4186-F29195D67788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DE318-0973-534B-0875-19E7B392364E}"/>
              </a:ext>
            </a:extLst>
          </p:cNvPr>
          <p:cNvSpPr/>
          <p:nvPr/>
        </p:nvSpPr>
        <p:spPr>
          <a:xfrm>
            <a:off x="405780" y="1903508"/>
            <a:ext cx="10729193" cy="145348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E9571F-D771-F515-41BD-37DDCBC5B534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5087976-6575-71A1-A8D3-4EB162AC9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0A7BF-3EAB-1071-7308-7B0C6B7A3433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9CAFF-E6DA-6A16-A28E-C5028DD822C8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C3D518-D430-C7FB-A30D-77F94506476C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B45E2A-6764-D1EB-7787-06E698F49F6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5E5B492-6A5B-70B4-34BA-9E485006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C284E8-2910-6BCF-D21D-3FF9936523A0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9694F3-26EF-53AF-0F17-0B10E7F3B564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7F87C0-B50B-D5EE-FD12-40F579D5CAA7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AB77FAF-AD36-A429-ED35-4B51FB88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AA08B-04E0-79E9-23F9-596717E294D5}"/>
              </a:ext>
            </a:extLst>
          </p:cNvPr>
          <p:cNvSpPr txBox="1"/>
          <p:nvPr/>
        </p:nvSpPr>
        <p:spPr>
          <a:xfrm>
            <a:off x="5862412" y="267007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8705E3-291C-6FF9-517F-5285EF7FDBE8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BB3BAB-0F8F-6EB7-8F7C-BF693E936954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49D4DB-ED3A-107B-C782-6F497E4CF578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6DDFEE4-63E7-6B2C-0BE2-D4007CDB5854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9093586-0C33-7039-8E40-1DEBEC438E94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3BCC73-2C68-5244-E361-E7EFDA039F67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845AC64-F328-CB87-A1BB-2BE07177B4BB}"/>
              </a:ext>
            </a:extLst>
          </p:cNvPr>
          <p:cNvSpPr/>
          <p:nvPr/>
        </p:nvSpPr>
        <p:spPr>
          <a:xfrm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054D26A-BB9B-524F-9047-6F69A4421F44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DFD2FC1-CCFC-D5E1-B101-C54513CB83A3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4346EB5-8B2C-7461-0D87-9DF5989A059A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888B517-002F-2A3D-DAF8-030079B18850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0A660FD-19B9-5D9E-77BD-DEEFD7AA13A3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2F31971-BCFE-167A-298B-53BA41D07E84}"/>
              </a:ext>
            </a:extLst>
          </p:cNvPr>
          <p:cNvSpPr txBox="1"/>
          <p:nvPr/>
        </p:nvSpPr>
        <p:spPr>
          <a:xfrm>
            <a:off x="339104" y="1400537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F7396763-F196-C707-6339-4980BB06538E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4420CB-6355-16A1-6F64-C9B7CA6C5295}"/>
              </a:ext>
            </a:extLst>
          </p:cNvPr>
          <p:cNvSpPr/>
          <p:nvPr/>
        </p:nvSpPr>
        <p:spPr>
          <a:xfrm>
            <a:off x="3827492" y="2946305"/>
            <a:ext cx="288032" cy="2880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A77B5-0FFA-B25D-6307-0929039EE634}"/>
              </a:ext>
            </a:extLst>
          </p:cNvPr>
          <p:cNvSpPr/>
          <p:nvPr/>
        </p:nvSpPr>
        <p:spPr>
          <a:xfrm>
            <a:off x="6171525" y="2918282"/>
            <a:ext cx="288032" cy="2880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49BD-2229-724F-B2F0-9A6208E479DA}"/>
              </a:ext>
            </a:extLst>
          </p:cNvPr>
          <p:cNvSpPr txBox="1"/>
          <p:nvPr/>
        </p:nvSpPr>
        <p:spPr>
          <a:xfrm>
            <a:off x="353549" y="3514034"/>
            <a:ext cx="1078142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What Next?</a:t>
            </a:r>
          </a:p>
          <a:p>
            <a:endParaRPr lang="en-GB" i="0" dirty="0"/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YourFirm Model is now Mastered In Rune – What other opportunities does this give?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CDM for DRR – If you intend to leverage CDM for other use cases, you may want to protect this path of CDM creation for regulatory reporting only (to minimise regulatory regression)</a:t>
            </a:r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12347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D61B-8AD7-7F2E-90EC-1D88969B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1C302B1F-2FE2-59CC-318D-E54B1ABC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59834-396A-553F-7732-72F7465D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D426F-4E52-0F15-CF6B-C65106164C4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17B2DA-61C9-56C7-3AD4-78FB95E0C572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B31A2A-2CA2-5D8C-7E17-838D409C1597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B665D-84FA-B984-3EB9-0B921774084E}"/>
              </a:ext>
            </a:extLst>
          </p:cNvPr>
          <p:cNvSpPr/>
          <p:nvPr/>
        </p:nvSpPr>
        <p:spPr>
          <a:xfrm>
            <a:off x="405780" y="1903508"/>
            <a:ext cx="10729193" cy="2317580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C7779C-0B28-9DD7-BCE7-C876282FAC31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71C157D-7F02-9583-9928-2E148CA8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CBCD04-5E8A-DDFE-4027-A5CF22D626FF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035C1D7-5061-25A3-C45A-3404FAE6AA66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0C2917-4610-D5B2-D1FB-872E5CB9AEB3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F0D8E8-EF89-C8A6-92ED-F86E6D4B313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F1A8F79-65B6-F151-A89F-CD3365D0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A91B53-6537-A09D-DCE9-0C61CAE5C44C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C0E0208-DB0D-40D6-F6A8-D7B62E1A4424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75401A3-775E-7663-3266-C533DC645E8A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7DAF02A1-95C3-5DFD-CE76-8A4F6986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5B617B-31CD-8C62-3B89-08395E4B5F44}"/>
              </a:ext>
            </a:extLst>
          </p:cNvPr>
          <p:cNvSpPr txBox="1"/>
          <p:nvPr/>
        </p:nvSpPr>
        <p:spPr>
          <a:xfrm>
            <a:off x="5891583" y="267811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F725D-C772-6435-F15D-38E8111FA409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F88F41F-E7CE-47A7-DCD9-F8E76958F5A7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3B2E7F-B4DE-5650-FA98-56260AC0E4DA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E3174CB-3753-EB55-F4D8-B30E043ACEFB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BEB3D56-4800-FD51-1F5B-96ED2F49A872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C4BA77-72EB-A6B7-6249-857802DBBB8C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968A256-4617-0948-ED45-5E68430B3F3B}"/>
              </a:ext>
            </a:extLst>
          </p:cNvPr>
          <p:cNvSpPr/>
          <p:nvPr/>
        </p:nvSpPr>
        <p:spPr>
          <a:xfrm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74CF089-B201-8EA4-A0E5-B5DCFD71C894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131C38C-2EAE-C633-D386-7291067DE5C6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FAD7674-CBD8-4F21-6450-3A1E6173BA79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9DA4AD-BF3B-D2CF-935C-84F69C17FA60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7111890-300D-C852-3A4D-BCC803231E04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5E613C7-9237-5F8F-C7D9-029D0BA25186}"/>
              </a:ext>
            </a:extLst>
          </p:cNvPr>
          <p:cNvSpPr txBox="1"/>
          <p:nvPr/>
        </p:nvSpPr>
        <p:spPr>
          <a:xfrm>
            <a:off x="321844" y="1407240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89E234C7-4693-6E91-014C-0BEE954E1A02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DEED288-1A9E-F904-D3AD-A3AD2896A71D}"/>
              </a:ext>
            </a:extLst>
          </p:cNvPr>
          <p:cNvSpPr/>
          <p:nvPr/>
        </p:nvSpPr>
        <p:spPr>
          <a:xfrm rot="5400000">
            <a:off x="3739686" y="3075517"/>
            <a:ext cx="4681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1A628A-DF78-082C-9A8A-935330C48FA5}"/>
              </a:ext>
            </a:extLst>
          </p:cNvPr>
          <p:cNvSpPr/>
          <p:nvPr/>
        </p:nvSpPr>
        <p:spPr>
          <a:xfrm>
            <a:off x="3469599" y="3458003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8AB4C7A-ECB0-BE43-6600-8065EF157C59}"/>
              </a:ext>
            </a:extLst>
          </p:cNvPr>
          <p:cNvSpPr/>
          <p:nvPr/>
        </p:nvSpPr>
        <p:spPr>
          <a:xfrm rot="3526576">
            <a:off x="5327797" y="2837763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D76BC91-8328-8C16-0940-92A6342B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85" y="3223272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B20162-492D-ABD7-D150-EA103DCC3717}"/>
              </a:ext>
            </a:extLst>
          </p:cNvPr>
          <p:cNvSpPr txBox="1"/>
          <p:nvPr/>
        </p:nvSpPr>
        <p:spPr>
          <a:xfrm>
            <a:off x="5924211" y="3926506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3FA5A-DDFC-D864-6B89-115B9864A823}"/>
              </a:ext>
            </a:extLst>
          </p:cNvPr>
          <p:cNvSpPr txBox="1"/>
          <p:nvPr/>
        </p:nvSpPr>
        <p:spPr>
          <a:xfrm>
            <a:off x="328460" y="4204815"/>
            <a:ext cx="75741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100" b="1" i="0" dirty="0"/>
              <a:t>Opportunities:</a:t>
            </a:r>
          </a:p>
          <a:p>
            <a:endParaRPr lang="en-GB" sz="1100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Legacy Feed Uplift: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Migrate your custom non-CDM internal feeds and reports to Rune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Enhances existing black box reports with Rune Modelling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Project in legacy formats to ensure no consumer impact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Transform legacy SDLCs and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Multiple CDM 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Project your trade data into alternate CDM versions for non-regulatory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Protect your critical regulatory workflow from regression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Decouple your Critical Regulatory CDM Use Case from other CDM flows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This can be achieved in multiple ways (multi version or conversion)</a:t>
            </a:r>
          </a:p>
        </p:txBody>
      </p:sp>
    </p:spTree>
    <p:extLst>
      <p:ext uri="{BB962C8B-B14F-4D97-AF65-F5344CB8AC3E}">
        <p14:creationId xmlns:p14="http://schemas.microsoft.com/office/powerpoint/2010/main" val="137527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8EB6-A77E-FE0F-E13C-2E730025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FB6BC534-9B8B-2D0B-84D9-A3C5F4D5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5E58D-8E42-8AF9-5C18-59E29484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0D1B86-55A1-BBDE-9893-CAA4BAE3EB1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6C69AC-B5AD-CA2D-511E-6F2ED978150F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1F5939-DEF2-3809-5F2C-24F30CB05BCB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E7AAD-10C0-4B0B-85B1-8B09EF9AB347}"/>
              </a:ext>
            </a:extLst>
          </p:cNvPr>
          <p:cNvSpPr/>
          <p:nvPr/>
        </p:nvSpPr>
        <p:spPr>
          <a:xfrm>
            <a:off x="405780" y="1903508"/>
            <a:ext cx="10729193" cy="229040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A58729C-3577-CBAC-BC46-40D23BD57D11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DC0D63FF-9F0A-B9B9-B614-CE2A1C45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2AA9E9-41FE-4CD6-71FB-39837B6DD60F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E97AFB-DEA6-3B95-DC58-B4AA32EC46EF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D9F4C5-116A-92AB-A5DA-74BF49D574AA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8E9FA1-C01B-460C-544F-86661AECE4C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9AA0A67-E3F7-8FEE-3CCA-42FA8A7AA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2533E7-9A23-0ADE-E4D4-5CB409474BD4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4E44D5-4F15-C6D6-C97E-E5C65DCCF0BB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7F0986-AFC2-1C8A-8EC5-352F7F526FCC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96D8BF9-73DA-CE50-68AD-ED1E6CFB7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1EAA81-07D8-ACC8-FB4A-4994CDBF953F}"/>
              </a:ext>
            </a:extLst>
          </p:cNvPr>
          <p:cNvSpPr txBox="1"/>
          <p:nvPr/>
        </p:nvSpPr>
        <p:spPr>
          <a:xfrm>
            <a:off x="5891583" y="267811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25E38D-32E3-30AF-5077-FEA9553940C6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45BA84-7305-D759-D749-CC84E7698752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5B2758-C939-0395-94A0-CF9258B35025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84B7EA-439F-145C-220B-2E5BED880209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A50267-F6D5-8343-9B3D-FA87F412C5F1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09E27-4756-B937-B019-A1B74F5429C6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08920E-BECC-D811-6F4A-9C1CB5E11506}"/>
              </a:ext>
            </a:extLst>
          </p:cNvPr>
          <p:cNvSpPr/>
          <p:nvPr/>
        </p:nvSpPr>
        <p:spPr>
          <a:xfrm rot="151784"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121A35B-176C-AB84-39DB-316EAF5E8646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E4BB15C-37B8-8C9D-2309-DAA97D73A017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7E8864-6666-F3CD-D541-BE34CD843530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1064CF4-04FE-E361-7641-FBD4845F5E53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51E941F-0C32-4FAA-F31E-121A997C6A47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26A6A31-7FCF-05B7-E4CB-4E48F18D9BDC}"/>
              </a:ext>
            </a:extLst>
          </p:cNvPr>
          <p:cNvSpPr txBox="1"/>
          <p:nvPr/>
        </p:nvSpPr>
        <p:spPr>
          <a:xfrm>
            <a:off x="321844" y="1407240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901AA6D2-BD79-11CA-DD8A-22A7D0C917C4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702E2CF-12D5-EAD1-A82F-7339B571E004}"/>
              </a:ext>
            </a:extLst>
          </p:cNvPr>
          <p:cNvSpPr/>
          <p:nvPr/>
        </p:nvSpPr>
        <p:spPr>
          <a:xfrm rot="7926050">
            <a:off x="2902463" y="3067019"/>
            <a:ext cx="7305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B92696-669B-90B2-7744-71B1B75F8EB9}"/>
              </a:ext>
            </a:extLst>
          </p:cNvPr>
          <p:cNvSpPr/>
          <p:nvPr/>
        </p:nvSpPr>
        <p:spPr>
          <a:xfrm>
            <a:off x="2387256" y="3505478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C7BB2F-B4ED-13D1-0844-C9FBB90BDA8B}"/>
              </a:ext>
            </a:extLst>
          </p:cNvPr>
          <p:cNvSpPr/>
          <p:nvPr/>
        </p:nvSpPr>
        <p:spPr>
          <a:xfrm rot="3526576">
            <a:off x="5327797" y="2837763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7F890C81-5662-D1BD-BD94-48385982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85" y="3223272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973C8-C81E-E562-8588-3D29CFB9AEAA}"/>
              </a:ext>
            </a:extLst>
          </p:cNvPr>
          <p:cNvSpPr txBox="1"/>
          <p:nvPr/>
        </p:nvSpPr>
        <p:spPr>
          <a:xfrm>
            <a:off x="5924211" y="3926506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94265F-4EBE-81B8-3F8F-4D53E5DC5BC1}"/>
              </a:ext>
            </a:extLst>
          </p:cNvPr>
          <p:cNvSpPr/>
          <p:nvPr/>
        </p:nvSpPr>
        <p:spPr>
          <a:xfrm>
            <a:off x="6919350" y="3415280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CDM Extensions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30D1DE-5447-41E5-3EFE-E9F00472296C}"/>
              </a:ext>
            </a:extLst>
          </p:cNvPr>
          <p:cNvSpPr/>
          <p:nvPr/>
        </p:nvSpPr>
        <p:spPr>
          <a:xfrm>
            <a:off x="6586968" y="351353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5" name="Picture 14" descr="A blue and purple hexagons&#10;&#10;AI-generated content may be incorrect.">
            <a:extLst>
              <a:ext uri="{FF2B5EF4-FFF2-40B4-BE49-F238E27FC236}">
                <a16:creationId xmlns:a16="http://schemas.microsoft.com/office/drawing/2014/main" id="{1440DA84-CA54-E270-9304-A37CB3CAA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20" y="3205055"/>
            <a:ext cx="746935" cy="735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5DA09-7E25-3006-305B-9E3C05B8A53D}"/>
              </a:ext>
            </a:extLst>
          </p:cNvPr>
          <p:cNvSpPr txBox="1"/>
          <p:nvPr/>
        </p:nvSpPr>
        <p:spPr>
          <a:xfrm>
            <a:off x="7663840" y="3923279"/>
            <a:ext cx="1581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Non Reg CDM Use Cases</a:t>
            </a:r>
          </a:p>
          <a:p>
            <a:endParaRPr lang="en-GB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365041-D48A-7C06-C7AE-6DCCFD494F17}"/>
              </a:ext>
            </a:extLst>
          </p:cNvPr>
          <p:cNvSpPr txBox="1"/>
          <p:nvPr/>
        </p:nvSpPr>
        <p:spPr>
          <a:xfrm>
            <a:off x="3439484" y="3960726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 2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31" name="Picture 3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920951DE-D6B5-E3EA-9667-807468DD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96" y="3255481"/>
            <a:ext cx="746935" cy="73534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CC19C0-6176-00DF-138A-7591746D86F3}"/>
              </a:ext>
            </a:extLst>
          </p:cNvPr>
          <p:cNvSpPr/>
          <p:nvPr/>
        </p:nvSpPr>
        <p:spPr>
          <a:xfrm rot="5400000">
            <a:off x="3778139" y="297969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4758D8B-A736-F93F-6FB4-34E163A7771B}"/>
              </a:ext>
            </a:extLst>
          </p:cNvPr>
          <p:cNvSpPr/>
          <p:nvPr/>
        </p:nvSpPr>
        <p:spPr>
          <a:xfrm rot="10800000">
            <a:off x="3276243" y="361827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FCD85E-DDE9-42D9-77E9-65A0458B70AD}"/>
              </a:ext>
            </a:extLst>
          </p:cNvPr>
          <p:cNvSpPr txBox="1"/>
          <p:nvPr/>
        </p:nvSpPr>
        <p:spPr>
          <a:xfrm>
            <a:off x="6041147" y="4517224"/>
            <a:ext cx="757412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200" b="1" i="0"/>
            </a:lvl1pPr>
            <a:lvl2pPr marL="800100" lvl="1" indent="-342900">
              <a:buFont typeface="Arial" panose="020B0604020202020204" pitchFamily="34" charset="0"/>
              <a:buChar char="•"/>
              <a:defRPr sz="1200" i="0"/>
            </a:lvl2pPr>
            <a:lvl3pPr marL="800100" lvl="2" indent="-342900">
              <a:buFont typeface="Arial" panose="020B0604020202020204" pitchFamily="34" charset="0"/>
              <a:buChar char="•"/>
              <a:defRPr sz="1200"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Multi Model Support:</a:t>
            </a:r>
          </a:p>
          <a:p>
            <a:pPr lvl="1"/>
            <a:r>
              <a:rPr lang="en-GB" sz="1100" dirty="0"/>
              <a:t>Often firms will have multiple internal models</a:t>
            </a:r>
          </a:p>
          <a:p>
            <a:pPr lvl="1"/>
            <a:r>
              <a:rPr lang="en-GB" sz="1100" dirty="0"/>
              <a:t>Create model to model conversion in Rune or master multiple ingestion models</a:t>
            </a:r>
          </a:p>
          <a:p>
            <a:pPr lvl="1"/>
            <a:r>
              <a:rPr lang="en-GB" sz="1100" dirty="0"/>
              <a:t>Reduce drawbacks/overhead of multi-model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Extending CDM:</a:t>
            </a:r>
          </a:p>
          <a:p>
            <a:pPr lvl="1"/>
            <a:r>
              <a:rPr lang="en-GB" sz="1100" dirty="0"/>
              <a:t>CDM may not have classes you need</a:t>
            </a:r>
          </a:p>
          <a:p>
            <a:pPr lvl="1"/>
            <a:r>
              <a:rPr lang="en-GB" sz="1100" dirty="0"/>
              <a:t>Extend CDM internally to carry bespoke or proprietary data</a:t>
            </a:r>
          </a:p>
          <a:p>
            <a:pPr lvl="1"/>
            <a:r>
              <a:rPr lang="en-GB" sz="1100" dirty="0"/>
              <a:t>Optionally contribute back to industry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Alternate CDM Use Cases:</a:t>
            </a:r>
          </a:p>
          <a:p>
            <a:pPr lvl="1"/>
            <a:r>
              <a:rPr lang="en-GB" sz="1100" dirty="0"/>
              <a:t>Implement one of the many (and growing) alternate CDM Use Cases</a:t>
            </a:r>
          </a:p>
          <a:p>
            <a:pPr lvl="1"/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D61DA-0B2A-5C00-F84D-E12AE34C2A77}"/>
              </a:ext>
            </a:extLst>
          </p:cNvPr>
          <p:cNvSpPr txBox="1"/>
          <p:nvPr/>
        </p:nvSpPr>
        <p:spPr>
          <a:xfrm>
            <a:off x="328460" y="4204815"/>
            <a:ext cx="75741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100" b="1" i="0" dirty="0"/>
              <a:t>Opportunities:</a:t>
            </a:r>
          </a:p>
          <a:p>
            <a:endParaRPr lang="en-GB" sz="1100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Legacy Feed Uplift: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Migrate your custom non-CDM internal feeds and reports to Rune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Enhances existing black box reports with Rune Modelling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Project in legacy formats to ensure no consumer impact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Transform legacy SDLCs and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Multiple CDM 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Project your trade data into alternate CDM versions for non-regulatory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Protect your critical regulatory workflow from regression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Decouple your Critical Regulatory CDM Use Case from other CDM flows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This can be achieved in multiple ways (multi version or conversion)</a:t>
            </a:r>
          </a:p>
        </p:txBody>
      </p:sp>
    </p:spTree>
    <p:extLst>
      <p:ext uri="{BB962C8B-B14F-4D97-AF65-F5344CB8AC3E}">
        <p14:creationId xmlns:p14="http://schemas.microsoft.com/office/powerpoint/2010/main" val="24737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DDAE-280C-00E8-1B64-8850C382F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85F08-1538-66AD-88A0-8D1CDEE9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E8FD9-9361-4329-3A93-A3F070BF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Presentation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AEA6C-0342-1548-7F54-1BE9427663D4}"/>
              </a:ext>
            </a:extLst>
          </p:cNvPr>
          <p:cNvSpPr txBox="1"/>
          <p:nvPr/>
        </p:nvSpPr>
        <p:spPr>
          <a:xfrm>
            <a:off x="549796" y="2884670"/>
            <a:ext cx="1125491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Encourage people off the fence on their CDM implementation decision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Help current or future implementers shape or enhance their SDLC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Navigate the setup/transformation of the SDLC for leveraging CDM/DRR and beyond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Help bridge the communication gap between Product Managers and Developers on implementation vision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But first – I will explain the wordy title!</a:t>
            </a:r>
          </a:p>
          <a:p>
            <a:pPr marL="457200" indent="-457200">
              <a:buFont typeface="+mj-lt"/>
              <a:buAutoNum type="arabicPeriod"/>
            </a:pPr>
            <a:endParaRPr lang="en-GB" sz="2000" i="0" dirty="0"/>
          </a:p>
          <a:p>
            <a:pPr marL="457200" indent="-457200">
              <a:buFont typeface="+mj-lt"/>
              <a:buAutoNum type="arabicPeriod"/>
            </a:pPr>
            <a:endParaRPr lang="en-GB" sz="2000" i="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4951-1D3E-A07A-C893-51600609DE56}"/>
              </a:ext>
            </a:extLst>
          </p:cNvPr>
          <p:cNvSpPr txBox="1"/>
          <p:nvPr/>
        </p:nvSpPr>
        <p:spPr>
          <a:xfrm>
            <a:off x="549796" y="1124744"/>
            <a:ext cx="112332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2000" dirty="0"/>
              <a:t>As a Product Director I am not formally responsible for development/coding.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However, I have spent the last 2-3 months experimenting with Rune DSL/CDM from a developer standpoint, hoping it will allow me to better articulate a vision for our future state SDLC.</a:t>
            </a:r>
          </a:p>
          <a:p>
            <a:endParaRPr lang="en-GB" sz="2000" dirty="0"/>
          </a:p>
          <a:p>
            <a:r>
              <a:rPr lang="en-GB" sz="2000" dirty="0"/>
              <a:t>I will share that experience today with the following goals in mind:</a:t>
            </a:r>
          </a:p>
        </p:txBody>
      </p:sp>
    </p:spTree>
    <p:extLst>
      <p:ext uri="{BB962C8B-B14F-4D97-AF65-F5344CB8AC3E}">
        <p14:creationId xmlns:p14="http://schemas.microsoft.com/office/powerpoint/2010/main" val="20714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92C0-E201-919F-9286-C4C8BEF0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C8E14A6-D78F-3D0B-DC32-68CBF44152BC}"/>
              </a:ext>
            </a:extLst>
          </p:cNvPr>
          <p:cNvSpPr txBox="1"/>
          <p:nvPr/>
        </p:nvSpPr>
        <p:spPr>
          <a:xfrm>
            <a:off x="719022" y="3842249"/>
            <a:ext cx="757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i="0" dirty="0">
                <a:solidFill>
                  <a:srgbClr val="00B0F0"/>
                </a:solidFill>
              </a:rPr>
              <a:t>Risk/Trade Management</a:t>
            </a:r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B5CA2AB6-C12C-E685-23DB-4E215BA7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6" y="4003641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6FCD-6601-E886-7716-8DC866E3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A675ED-F87F-A261-CBC6-9E9F093C45FC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BE05BE-57D4-044C-4991-651A197CC688}"/>
              </a:ext>
            </a:extLst>
          </p:cNvPr>
          <p:cNvSpPr/>
          <p:nvPr/>
        </p:nvSpPr>
        <p:spPr>
          <a:xfrm>
            <a:off x="2698874" y="4023791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C4FD67-5031-4253-289C-0621508BC392}"/>
              </a:ext>
            </a:extLst>
          </p:cNvPr>
          <p:cNvSpPr/>
          <p:nvPr/>
        </p:nvSpPr>
        <p:spPr>
          <a:xfrm>
            <a:off x="4882174" y="4023791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8EC2A-8CC8-CC49-851E-7D1F897E7DCE}"/>
              </a:ext>
            </a:extLst>
          </p:cNvPr>
          <p:cNvSpPr/>
          <p:nvPr/>
        </p:nvSpPr>
        <p:spPr>
          <a:xfrm>
            <a:off x="688190" y="3759286"/>
            <a:ext cx="10729193" cy="24352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DE1F1D-B393-B398-F252-AD6583FD9E6D}"/>
              </a:ext>
            </a:extLst>
          </p:cNvPr>
          <p:cNvSpPr/>
          <p:nvPr/>
        </p:nvSpPr>
        <p:spPr>
          <a:xfrm>
            <a:off x="5825024" y="412693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B24650C-3C39-842A-3DBB-31A611A1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4" y="3808298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7C6164-394F-2BA7-6234-EED81FD19100}"/>
              </a:ext>
            </a:extLst>
          </p:cNvPr>
          <p:cNvSpPr txBox="1"/>
          <p:nvPr/>
        </p:nvSpPr>
        <p:spPr>
          <a:xfrm>
            <a:off x="3734562" y="4513543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4C7CC-A74E-0D34-EB00-399B02249317}"/>
              </a:ext>
            </a:extLst>
          </p:cNvPr>
          <p:cNvSpPr/>
          <p:nvPr/>
        </p:nvSpPr>
        <p:spPr>
          <a:xfrm>
            <a:off x="7209134" y="378607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9535CE-E907-67A0-00F5-C208AD1FC6C8}"/>
              </a:ext>
            </a:extLst>
          </p:cNvPr>
          <p:cNvSpPr/>
          <p:nvPr/>
        </p:nvSpPr>
        <p:spPr>
          <a:xfrm>
            <a:off x="7201761" y="4261512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0375E9-A6A5-BBC4-FE0B-8A1120465891}"/>
              </a:ext>
            </a:extLst>
          </p:cNvPr>
          <p:cNvSpPr/>
          <p:nvPr/>
        </p:nvSpPr>
        <p:spPr>
          <a:xfrm>
            <a:off x="8248614" y="3786072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ED4D14B3-FBCB-52D8-71DC-E92CA7675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46" y="3844988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AC69C8-E0CB-9D93-7396-B7B59B6F2910}"/>
              </a:ext>
            </a:extLst>
          </p:cNvPr>
          <p:cNvSpPr txBox="1"/>
          <p:nvPr/>
        </p:nvSpPr>
        <p:spPr>
          <a:xfrm>
            <a:off x="9527908" y="452808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EBF440-132B-CB7D-7469-00CC3298033F}"/>
              </a:ext>
            </a:extLst>
          </p:cNvPr>
          <p:cNvSpPr/>
          <p:nvPr/>
        </p:nvSpPr>
        <p:spPr>
          <a:xfrm>
            <a:off x="10270737" y="3796342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90EE83-E3C7-31B6-245B-64800266ED34}"/>
              </a:ext>
            </a:extLst>
          </p:cNvPr>
          <p:cNvSpPr/>
          <p:nvPr/>
        </p:nvSpPr>
        <p:spPr>
          <a:xfrm>
            <a:off x="10270736" y="4266646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9430F439-2E74-6A52-4138-31B9B7AF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74" y="3808298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156C89-864C-31CD-E0EF-A8F5ED316510}"/>
              </a:ext>
            </a:extLst>
          </p:cNvPr>
          <p:cNvSpPr txBox="1"/>
          <p:nvPr/>
        </p:nvSpPr>
        <p:spPr>
          <a:xfrm>
            <a:off x="6173993" y="453389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2B3216-486D-92CF-4949-D92C31741C14}"/>
              </a:ext>
            </a:extLst>
          </p:cNvPr>
          <p:cNvSpPr/>
          <p:nvPr/>
        </p:nvSpPr>
        <p:spPr>
          <a:xfrm>
            <a:off x="7132489" y="2798265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7235FA2-1AA6-E9C5-47C0-F1C3298F9112}"/>
              </a:ext>
            </a:extLst>
          </p:cNvPr>
          <p:cNvSpPr/>
          <p:nvPr/>
        </p:nvSpPr>
        <p:spPr>
          <a:xfrm>
            <a:off x="7206653" y="288522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38B5E2-20DC-80A1-C66D-CB079E719E6E}"/>
              </a:ext>
            </a:extLst>
          </p:cNvPr>
          <p:cNvSpPr/>
          <p:nvPr/>
        </p:nvSpPr>
        <p:spPr>
          <a:xfrm>
            <a:off x="8261300" y="2888919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E23FC7-2B44-8F62-A9F3-380303FC9AEE}"/>
              </a:ext>
            </a:extLst>
          </p:cNvPr>
          <p:cNvSpPr/>
          <p:nvPr/>
        </p:nvSpPr>
        <p:spPr>
          <a:xfrm>
            <a:off x="765821" y="286146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1862189-60CC-34F6-761E-A0279349860D}"/>
              </a:ext>
            </a:extLst>
          </p:cNvPr>
          <p:cNvSpPr/>
          <p:nvPr/>
        </p:nvSpPr>
        <p:spPr>
          <a:xfrm>
            <a:off x="1867252" y="2859290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00E0C4-4728-C036-EAE1-AB4390C23758}"/>
              </a:ext>
            </a:extLst>
          </p:cNvPr>
          <p:cNvSpPr/>
          <p:nvPr/>
        </p:nvSpPr>
        <p:spPr>
          <a:xfrm>
            <a:off x="693812" y="2798265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C388A25-8904-8198-99D9-2C90C84B49C6}"/>
              </a:ext>
            </a:extLst>
          </p:cNvPr>
          <p:cNvSpPr/>
          <p:nvPr/>
        </p:nvSpPr>
        <p:spPr>
          <a:xfrm>
            <a:off x="1630922" y="309157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5266701-8D0D-3F54-04A3-0B8CA8132FA2}"/>
              </a:ext>
            </a:extLst>
          </p:cNvPr>
          <p:cNvSpPr/>
          <p:nvPr/>
        </p:nvSpPr>
        <p:spPr>
          <a:xfrm rot="3537032">
            <a:off x="2852649" y="345917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BE187D1-159B-D2F5-482C-6B2FCD0D8B6D}"/>
              </a:ext>
            </a:extLst>
          </p:cNvPr>
          <p:cNvSpPr/>
          <p:nvPr/>
        </p:nvSpPr>
        <p:spPr>
          <a:xfrm>
            <a:off x="3602323" y="413405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1A891F-EA42-F734-3082-4BFC3EF23D5F}"/>
              </a:ext>
            </a:extLst>
          </p:cNvPr>
          <p:cNvSpPr/>
          <p:nvPr/>
        </p:nvSpPr>
        <p:spPr>
          <a:xfrm>
            <a:off x="4614501" y="4131268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0E3047D-2196-1B92-1F9F-F0B9506835A4}"/>
              </a:ext>
            </a:extLst>
          </p:cNvPr>
          <p:cNvSpPr/>
          <p:nvPr/>
        </p:nvSpPr>
        <p:spPr>
          <a:xfrm>
            <a:off x="6893761" y="413405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B01B8A5-B44D-06AD-1F51-0A34D5A0185C}"/>
              </a:ext>
            </a:extLst>
          </p:cNvPr>
          <p:cNvSpPr/>
          <p:nvPr/>
        </p:nvSpPr>
        <p:spPr>
          <a:xfrm>
            <a:off x="9075644" y="414210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92449BD-D2F1-F396-D14F-F79DA7613943}"/>
              </a:ext>
            </a:extLst>
          </p:cNvPr>
          <p:cNvSpPr txBox="1"/>
          <p:nvPr/>
        </p:nvSpPr>
        <p:spPr>
          <a:xfrm>
            <a:off x="601224" y="2993328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4C26FFD5-659B-3883-BFF1-A48DFC3BDDFC}"/>
              </a:ext>
            </a:extLst>
          </p:cNvPr>
          <p:cNvSpPr/>
          <p:nvPr/>
        </p:nvSpPr>
        <p:spPr>
          <a:xfrm>
            <a:off x="8142904" y="3322259"/>
            <a:ext cx="271563" cy="3861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613CBA6-0B72-F339-27F8-57A19373834B}"/>
              </a:ext>
            </a:extLst>
          </p:cNvPr>
          <p:cNvSpPr/>
          <p:nvPr/>
        </p:nvSpPr>
        <p:spPr>
          <a:xfrm rot="7926050">
            <a:off x="3184873" y="4922797"/>
            <a:ext cx="7305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B7FB43-A4D5-6B5F-018D-8F2A589F5405}"/>
              </a:ext>
            </a:extLst>
          </p:cNvPr>
          <p:cNvSpPr/>
          <p:nvPr/>
        </p:nvSpPr>
        <p:spPr>
          <a:xfrm>
            <a:off x="2669666" y="5361256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88769F0-3EE9-B211-6FAE-48D989B7618B}"/>
              </a:ext>
            </a:extLst>
          </p:cNvPr>
          <p:cNvSpPr/>
          <p:nvPr/>
        </p:nvSpPr>
        <p:spPr>
          <a:xfrm rot="3526576">
            <a:off x="5610207" y="4693541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E19257C9-C293-D7E8-0DAE-26C5943FA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5" y="5079050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7E512-9E01-5975-0553-9079A07887AB}"/>
              </a:ext>
            </a:extLst>
          </p:cNvPr>
          <p:cNvSpPr txBox="1"/>
          <p:nvPr/>
        </p:nvSpPr>
        <p:spPr>
          <a:xfrm>
            <a:off x="6206621" y="5782284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BBDACB-3153-5FA2-99A2-6D4C1EBDE621}"/>
              </a:ext>
            </a:extLst>
          </p:cNvPr>
          <p:cNvSpPr/>
          <p:nvPr/>
        </p:nvSpPr>
        <p:spPr>
          <a:xfrm>
            <a:off x="7201760" y="5271058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CDM Extensions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F60552E-1FA1-0C30-0457-6059DCD03BB5}"/>
              </a:ext>
            </a:extLst>
          </p:cNvPr>
          <p:cNvSpPr/>
          <p:nvPr/>
        </p:nvSpPr>
        <p:spPr>
          <a:xfrm>
            <a:off x="6869378" y="536931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5" name="Picture 14" descr="A blue and purple hexagons&#10;&#10;AI-generated content may be incorrect.">
            <a:extLst>
              <a:ext uri="{FF2B5EF4-FFF2-40B4-BE49-F238E27FC236}">
                <a16:creationId xmlns:a16="http://schemas.microsoft.com/office/drawing/2014/main" id="{C1919A48-25CE-AEFE-697B-BDE9F2BDA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230" y="5060833"/>
            <a:ext cx="746935" cy="735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D8B449-6A46-66B1-98BC-10645984FC98}"/>
              </a:ext>
            </a:extLst>
          </p:cNvPr>
          <p:cNvSpPr txBox="1"/>
          <p:nvPr/>
        </p:nvSpPr>
        <p:spPr>
          <a:xfrm>
            <a:off x="7946250" y="5779057"/>
            <a:ext cx="1581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Non Reg CDM Use Cases</a:t>
            </a:r>
          </a:p>
          <a:p>
            <a:endParaRPr lang="en-GB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4FD00-29A3-AC16-51BC-DD5157F0572B}"/>
              </a:ext>
            </a:extLst>
          </p:cNvPr>
          <p:cNvSpPr txBox="1"/>
          <p:nvPr/>
        </p:nvSpPr>
        <p:spPr>
          <a:xfrm>
            <a:off x="3721894" y="581650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 2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31" name="Picture 3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0547C266-919C-6DC2-6E19-1723EEC7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06" y="5111259"/>
            <a:ext cx="746935" cy="73534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3571D6-FAD0-A0C7-51EC-3B85304D6F97}"/>
              </a:ext>
            </a:extLst>
          </p:cNvPr>
          <p:cNvSpPr/>
          <p:nvPr/>
        </p:nvSpPr>
        <p:spPr>
          <a:xfrm rot="5400000">
            <a:off x="4060549" y="483546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0EA5B10-8B5B-46E9-E44C-FAD0AE32F670}"/>
              </a:ext>
            </a:extLst>
          </p:cNvPr>
          <p:cNvSpPr/>
          <p:nvPr/>
        </p:nvSpPr>
        <p:spPr>
          <a:xfrm rot="10800000">
            <a:off x="3558653" y="547405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66E4A9-2DAF-C9E3-F1AF-B151AADA1B20}"/>
              </a:ext>
            </a:extLst>
          </p:cNvPr>
          <p:cNvSpPr txBox="1"/>
          <p:nvPr/>
        </p:nvSpPr>
        <p:spPr>
          <a:xfrm>
            <a:off x="96575" y="1128650"/>
            <a:ext cx="7574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i="0" dirty="0"/>
              <a:t>Transform Trade Management Checks:</a:t>
            </a:r>
          </a:p>
          <a:p>
            <a:endParaRPr lang="en-GB" sz="12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0" dirty="0"/>
              <a:t>Do you have APIs in your workflow such as pre-trade checks and eligibility checks?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0" dirty="0"/>
              <a:t>Is there an API consumer burden when new checks are added?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dirty="0"/>
              <a:t>Implement CDM Based APIs: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Send CDM instead of custom API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i="0" dirty="0"/>
              <a:t>Reduce overhead on API consumers for adding additional checks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Receive augmented CDM in return</a:t>
            </a:r>
            <a:endParaRPr lang="en-GB" sz="1200" i="0" dirty="0"/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37" name="Picture 36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09FA6FCE-7BFB-89A5-683F-2D7EAA26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33" y="2541841"/>
            <a:ext cx="1172135" cy="11721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7863102-60C7-E9AE-E2CD-1ECE558C8E65}"/>
              </a:ext>
            </a:extLst>
          </p:cNvPr>
          <p:cNvSpPr/>
          <p:nvPr/>
        </p:nvSpPr>
        <p:spPr>
          <a:xfrm>
            <a:off x="3533399" y="2798265"/>
            <a:ext cx="2561014" cy="57470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0624B062-632C-21A7-84E2-0EF73CF6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722" y="3429426"/>
            <a:ext cx="271563" cy="26735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58EAD1-2996-5C54-E4D1-1CB86C24276C}"/>
              </a:ext>
            </a:extLst>
          </p:cNvPr>
          <p:cNvSpPr/>
          <p:nvPr/>
        </p:nvSpPr>
        <p:spPr>
          <a:xfrm>
            <a:off x="4924463" y="286784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CDM-Based Checks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9F69C2D-13BD-29EF-268A-F70BF4C158F4}"/>
              </a:ext>
            </a:extLst>
          </p:cNvPr>
          <p:cNvSpPr/>
          <p:nvPr/>
        </p:nvSpPr>
        <p:spPr>
          <a:xfrm>
            <a:off x="4534108" y="3360500"/>
            <a:ext cx="271563" cy="3861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53BA-C6F4-E914-8F43-0F1C21DC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42F0-7926-E73B-BEF3-6972FB4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CBE1DD-67F1-7391-00CF-D28DAF8AD46C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Usage of Domain Specific Languages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D1E891-EFF8-2360-D7B6-C518662A7B75}"/>
              </a:ext>
            </a:extLst>
          </p:cNvPr>
          <p:cNvSpPr txBox="1"/>
          <p:nvPr/>
        </p:nvSpPr>
        <p:spPr>
          <a:xfrm>
            <a:off x="1197868" y="1988840"/>
            <a:ext cx="10441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2400" b="1" i="0" dirty="0"/>
              <a:t>At this point as a system architect, you may be thinking:</a:t>
            </a:r>
          </a:p>
          <a:p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are the risks of creating large dependencies on a single DSL?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if you already leverage existing DSLs?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if a superior DSL comes along in the future?</a:t>
            </a:r>
            <a:endParaRPr lang="en-GB" sz="2800" i="0" dirty="0"/>
          </a:p>
          <a:p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37624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AB6D-83C8-2171-48E5-0D7DF7FC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4F63-7A2E-DF82-A318-C17136C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9D11C1-7BCA-BA53-40A6-D596EF9B78A5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801200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DSL vs Domain Model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55" name="AutoShape 6" descr="Marlowe Logo">
            <a:extLst>
              <a:ext uri="{FF2B5EF4-FFF2-40B4-BE49-F238E27FC236}">
                <a16:creationId xmlns:a16="http://schemas.microsoft.com/office/drawing/2014/main" id="{478BEA52-2956-E791-C13C-990F008E1B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7E559-3CDA-F40D-09C6-9370426A1D4C}"/>
              </a:ext>
            </a:extLst>
          </p:cNvPr>
          <p:cNvSpPr txBox="1"/>
          <p:nvPr/>
        </p:nvSpPr>
        <p:spPr>
          <a:xfrm>
            <a:off x="333772" y="1277353"/>
            <a:ext cx="10441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DSLs or Domain Specific Languages exist to allow for the creation of Domain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CDM is a Domain Model which has a domain of Financial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Rune DSL is a special case, because its ‘Domain’ is the ‘Creation of Domain/Meta Models’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You could say Rune-DSL is a Meta-DSL: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400" dirty="0"/>
              <a:t>Meta-DSL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dirty="0"/>
              <a:t>The ‘Domain’ here is the </a:t>
            </a:r>
            <a:r>
              <a:rPr lang="en-GB" sz="1400" i="1" dirty="0"/>
              <a:t>creation of Domain/Meta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400" dirty="0"/>
              <a:t>DSL Implementation (Domain Model)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i="0" dirty="0"/>
              <a:t>The Common Domain Model is an example of a Financial products DSL </a:t>
            </a:r>
            <a:r>
              <a:rPr lang="en-GB" sz="1400" dirty="0"/>
              <a:t>authored using a Meta-DSL (Rune)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dirty="0"/>
              <a:t>ISDA Digital Regulatory Reporting is a Regulatory Domain Model which extends the Common Domain Model, both authored using a Rune-DSL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GB" sz="1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170" name="Picture 2" descr="FpML - MarketsWiki, A Commonwealth of Market Knowledge">
            <a:extLst>
              <a:ext uri="{FF2B5EF4-FFF2-40B4-BE49-F238E27FC236}">
                <a16:creationId xmlns:a16="http://schemas.microsoft.com/office/drawing/2014/main" id="{14A256C8-1996-DF97-4D9A-DA0B47E2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3" y="4538356"/>
            <a:ext cx="2003102" cy="1030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xml logo">
            <a:extLst>
              <a:ext uri="{FF2B5EF4-FFF2-40B4-BE49-F238E27FC236}">
                <a16:creationId xmlns:a16="http://schemas.microsoft.com/office/drawing/2014/main" id="{49914853-C28A-4F05-7EED-498B512314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4452" y="37849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4" name="Picture 6" descr="Xml Logo Png">
            <a:extLst>
              <a:ext uri="{FF2B5EF4-FFF2-40B4-BE49-F238E27FC236}">
                <a16:creationId xmlns:a16="http://schemas.microsoft.com/office/drawing/2014/main" id="{385C5F21-FB31-D3B8-C182-63BACC70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9" y="4414017"/>
            <a:ext cx="1279029" cy="127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36783D-44F6-F69F-6DDB-B7B1935725DB}"/>
              </a:ext>
            </a:extLst>
          </p:cNvPr>
          <p:cNvSpPr/>
          <p:nvPr/>
        </p:nvSpPr>
        <p:spPr>
          <a:xfrm>
            <a:off x="2355099" y="4860746"/>
            <a:ext cx="648072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B2007-F686-54EE-76A1-6E52F0CEFA41}"/>
              </a:ext>
            </a:extLst>
          </p:cNvPr>
          <p:cNvSpPr txBox="1"/>
          <p:nvPr/>
        </p:nvSpPr>
        <p:spPr>
          <a:xfrm>
            <a:off x="2350336" y="5082015"/>
            <a:ext cx="200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dirty="0"/>
              <a:t>Is to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9" name="Picture 8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B8C44ECB-EB60-49B4-6B49-AE1BBD8E4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21" y="4098010"/>
            <a:ext cx="2003102" cy="2003102"/>
          </a:xfrm>
          <a:prstGeom prst="rect">
            <a:avLst/>
          </a:prstGeom>
        </p:spPr>
      </p:pic>
      <p:sp>
        <p:nvSpPr>
          <p:cNvPr id="18" name="Equals 17">
            <a:extLst>
              <a:ext uri="{FF2B5EF4-FFF2-40B4-BE49-F238E27FC236}">
                <a16:creationId xmlns:a16="http://schemas.microsoft.com/office/drawing/2014/main" id="{37A6CF6D-38C4-1858-F691-32F8119D3453}"/>
              </a:ext>
            </a:extLst>
          </p:cNvPr>
          <p:cNvSpPr/>
          <p:nvPr/>
        </p:nvSpPr>
        <p:spPr>
          <a:xfrm>
            <a:off x="5425824" y="4598057"/>
            <a:ext cx="849342" cy="846776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52B7DD-422C-CD82-22EF-6DE840FFFFC5}"/>
              </a:ext>
            </a:extLst>
          </p:cNvPr>
          <p:cNvSpPr/>
          <p:nvPr/>
        </p:nvSpPr>
        <p:spPr>
          <a:xfrm>
            <a:off x="8511491" y="4860746"/>
            <a:ext cx="648072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48C1E-268F-A800-8FAF-66228A9410A5}"/>
              </a:ext>
            </a:extLst>
          </p:cNvPr>
          <p:cNvSpPr txBox="1"/>
          <p:nvPr/>
        </p:nvSpPr>
        <p:spPr>
          <a:xfrm>
            <a:off x="8483798" y="5071347"/>
            <a:ext cx="200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dirty="0"/>
              <a:t>Is to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31B4B8-6408-D3CB-CBF5-B2A174711960}"/>
              </a:ext>
            </a:extLst>
          </p:cNvPr>
          <p:cNvSpPr/>
          <p:nvPr/>
        </p:nvSpPr>
        <p:spPr>
          <a:xfrm>
            <a:off x="621804" y="4293096"/>
            <a:ext cx="4754634" cy="1508093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83267-F37B-8484-A5BE-F8770A6451AA}"/>
              </a:ext>
            </a:extLst>
          </p:cNvPr>
          <p:cNvSpPr/>
          <p:nvPr/>
        </p:nvSpPr>
        <p:spPr>
          <a:xfrm>
            <a:off x="6354821" y="4293095"/>
            <a:ext cx="4754634" cy="1508093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black and white text&#10;&#10;Description automatically generated">
            <a:extLst>
              <a:ext uri="{FF2B5EF4-FFF2-40B4-BE49-F238E27FC236}">
                <a16:creationId xmlns:a16="http://schemas.microsoft.com/office/drawing/2014/main" id="{D397BCFF-01D3-79D5-F073-96792956F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4"/>
          <a:stretch>
            <a:fillRect/>
          </a:stretch>
        </p:blipFill>
        <p:spPr>
          <a:xfrm>
            <a:off x="9195147" y="4933412"/>
            <a:ext cx="1844926" cy="510055"/>
          </a:xfrm>
          <a:prstGeom prst="rect">
            <a:avLst/>
          </a:prstGeom>
        </p:spPr>
      </p:pic>
      <p:pic>
        <p:nvPicPr>
          <p:cNvPr id="28" name="Picture 2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7834069-BBB1-920B-80A1-A69B4E65D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834" y="4395752"/>
            <a:ext cx="635552" cy="6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8" grpId="0" animBg="1"/>
      <p:bldP spid="19" grpId="0" animBg="1"/>
      <p:bldP spid="20" grpId="0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E756-9430-7CB8-5BB0-774E11B59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6A66B-128F-4803-BAED-F8C585A3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AE859B-2FF1-19CF-B71C-271E891454A8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Interoperability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55" name="AutoShape 6" descr="Marlowe Logo">
            <a:extLst>
              <a:ext uri="{FF2B5EF4-FFF2-40B4-BE49-F238E27FC236}">
                <a16:creationId xmlns:a16="http://schemas.microsoft.com/office/drawing/2014/main" id="{7A858F35-0190-43ED-5648-F37DD6B87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1303-F9B2-6252-0C16-34BBFC541FB1}"/>
              </a:ext>
            </a:extLst>
          </p:cNvPr>
          <p:cNvSpPr txBox="1"/>
          <p:nvPr/>
        </p:nvSpPr>
        <p:spPr>
          <a:xfrm>
            <a:off x="117748" y="344689"/>
            <a:ext cx="118741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endParaRPr lang="en-GB" dirty="0"/>
          </a:p>
          <a:p>
            <a:endParaRPr lang="en-GB" sz="1800" i="0" dirty="0"/>
          </a:p>
          <a:p>
            <a:r>
              <a:rPr lang="en-GB" sz="1800" i="0" dirty="0"/>
              <a:t>Imagine you as a developer arrive at work one day – and your CTO says that Python is no longer to be used in your firm, and everything </a:t>
            </a:r>
            <a:r>
              <a:rPr lang="en-GB" sz="1800" b="1" i="0" dirty="0">
                <a:solidFill>
                  <a:srgbClr val="FF0000"/>
                </a:solidFill>
              </a:rPr>
              <a:t>must</a:t>
            </a:r>
            <a:r>
              <a:rPr lang="en-GB" sz="1800" i="0" dirty="0"/>
              <a:t> be transitioned to Java.</a:t>
            </a:r>
            <a:endParaRPr lang="en-GB" sz="1800" i="1" dirty="0">
              <a:solidFill>
                <a:srgbClr val="00B0F0"/>
              </a:solidFill>
            </a:endParaRPr>
          </a:p>
        </p:txBody>
      </p:sp>
      <p:pic>
        <p:nvPicPr>
          <p:cNvPr id="9" name="Picture 8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158FA377-D4AE-C531-2DEE-32BCEF967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1" y="3003585"/>
            <a:ext cx="1810434" cy="1810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05B359-EB9A-B4C1-8B32-2E9912EC5792}"/>
              </a:ext>
            </a:extLst>
          </p:cNvPr>
          <p:cNvSpPr txBox="1"/>
          <p:nvPr/>
        </p:nvSpPr>
        <p:spPr>
          <a:xfrm>
            <a:off x="729308" y="4918819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/>
              <a:t>Remember this guy?</a:t>
            </a:r>
            <a:endParaRPr lang="en-GB" sz="1800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F2AFA-BB73-0F5C-3104-CF41BD2E4246}"/>
              </a:ext>
            </a:extLst>
          </p:cNvPr>
          <p:cNvSpPr txBox="1"/>
          <p:nvPr/>
        </p:nvSpPr>
        <p:spPr>
          <a:xfrm>
            <a:off x="6166420" y="2420888"/>
            <a:ext cx="118741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/>
              <a:t>Your entire stack is written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/>
              <a:t>Missions of </a:t>
            </a:r>
            <a:r>
              <a:rPr lang="en-GB" i="1" dirty="0"/>
              <a:t>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Thousands of Python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You would need to change your entire ecosystem: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Runtime behaviour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Hardware integration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Typing and Threading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Differing memory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On the face of it an </a:t>
            </a:r>
            <a:r>
              <a:rPr lang="en-GB" b="1" i="1" dirty="0">
                <a:solidFill>
                  <a:srgbClr val="FF0000"/>
                </a:solidFill>
              </a:rPr>
              <a:t>impossible</a:t>
            </a:r>
            <a:r>
              <a:rPr lang="en-GB" i="1" dirty="0"/>
              <a:t>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Luckily, this is unlikely to ever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/>
          </a:p>
        </p:txBody>
      </p:sp>
      <p:pic>
        <p:nvPicPr>
          <p:cNvPr id="19" name="Picture 18" descr="A cartoon of a person sitting in a chair&#10;&#10;AI-generated content may be incorrect.">
            <a:extLst>
              <a:ext uri="{FF2B5EF4-FFF2-40B4-BE49-F238E27FC236}">
                <a16:creationId xmlns:a16="http://schemas.microsoft.com/office/drawing/2014/main" id="{57AB5B67-F406-BFE6-9B92-E1CE514C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3112270"/>
            <a:ext cx="2664296" cy="17761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D69D4B0-1F13-EFA1-8442-AE31C2215DE8}"/>
              </a:ext>
            </a:extLst>
          </p:cNvPr>
          <p:cNvSpPr/>
          <p:nvPr/>
        </p:nvSpPr>
        <p:spPr>
          <a:xfrm>
            <a:off x="2909078" y="3948855"/>
            <a:ext cx="419019" cy="154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520CA-68AE-D0BC-7DE0-668119D3DF57}"/>
              </a:ext>
            </a:extLst>
          </p:cNvPr>
          <p:cNvSpPr txBox="1"/>
          <p:nvPr/>
        </p:nvSpPr>
        <p:spPr>
          <a:xfrm>
            <a:off x="3502124" y="251015"/>
            <a:ext cx="89804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are the risks of creating large dependencies on a single DSL?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you already leverage existing DSLs?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a superior DSL comes along in the future?</a:t>
            </a:r>
            <a:endParaRPr lang="en-GB" sz="1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1E8E5-4EBE-DB4F-076E-2EB0E37EDD4C}"/>
              </a:ext>
            </a:extLst>
          </p:cNvPr>
          <p:cNvSpPr txBox="1"/>
          <p:nvPr/>
        </p:nvSpPr>
        <p:spPr>
          <a:xfrm>
            <a:off x="229347" y="4862199"/>
            <a:ext cx="11874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endParaRPr lang="en-GB" dirty="0"/>
          </a:p>
          <a:p>
            <a:endParaRPr lang="en-GB" sz="1800" i="0" dirty="0"/>
          </a:p>
          <a:p>
            <a:r>
              <a:rPr lang="en-GB" sz="1800" i="0" dirty="0"/>
              <a:t>Now - Lets examine this scenario in the context of the reliance on a single DSL</a:t>
            </a:r>
            <a:endParaRPr lang="en-GB" sz="18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20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00A1-E38D-CA4E-B83F-32B40EB0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29C8392-BEA6-3C7D-533D-1DD7EDBA2F9A}"/>
              </a:ext>
            </a:extLst>
          </p:cNvPr>
          <p:cNvSpPr txBox="1"/>
          <p:nvPr/>
        </p:nvSpPr>
        <p:spPr>
          <a:xfrm>
            <a:off x="436309" y="3365132"/>
            <a:ext cx="7091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nodeType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"Type Declaration",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"Firm",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"name",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multiplicity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D1B078-024D-853E-8897-E69ED7E5E1C8}"/>
              </a:ext>
            </a:extLst>
          </p:cNvPr>
          <p:cNvSpPr txBox="1"/>
          <p:nvPr/>
        </p:nvSpPr>
        <p:spPr>
          <a:xfrm>
            <a:off x="3521559" y="3425232"/>
            <a:ext cx="70910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"Firm",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"name",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cardinality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"[1]",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true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47876-0FF5-61A1-FD0C-E3D35879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3D615C-5FAA-1126-A620-F7AEECDDC2CB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Interoperability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1" name="Picture 10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3D537311-2FB6-A1A4-BB9E-BF931E06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5" y="1899910"/>
            <a:ext cx="1259741" cy="12597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6B8D88-E0AE-4B97-9F92-50F0EBC09271}"/>
              </a:ext>
            </a:extLst>
          </p:cNvPr>
          <p:cNvSpPr txBox="1"/>
          <p:nvPr/>
        </p:nvSpPr>
        <p:spPr>
          <a:xfrm>
            <a:off x="139625" y="1168032"/>
            <a:ext cx="1065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 Meta-DSL is by nature restrictive in terms of its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They exist to define Types/Attributes/Relationships/Enumerations/Inheritance/Constraints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They are declarative, i.e. they describe what exists not what to do, as opposed to having runtime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Mapping between Meta-DSLs can be automated using AST (Abstract Syntax Tree) and IR (Intermediary Representation)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Let's look at an example using Legend DSL (an alternate DSL which your firm may already use)</a:t>
            </a:r>
          </a:p>
          <a:p>
            <a:r>
              <a:rPr lang="en-GB" sz="1200" dirty="0"/>
              <a:t>  </a:t>
            </a:r>
          </a:p>
        </p:txBody>
      </p:sp>
      <p:pic>
        <p:nvPicPr>
          <p:cNvPr id="9220" name="Picture 4" descr="FINOS Project Sandbox">
            <a:extLst>
              <a:ext uri="{FF2B5EF4-FFF2-40B4-BE49-F238E27FC236}">
                <a16:creationId xmlns:a16="http://schemas.microsoft.com/office/drawing/2014/main" id="{E919E1BB-18BB-FF9B-2D20-B2010A40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48" y="3858002"/>
            <a:ext cx="2071613" cy="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F20AF4-7A61-6D3C-DAA3-4738D1EFA0D4}"/>
              </a:ext>
            </a:extLst>
          </p:cNvPr>
          <p:cNvSpPr txBox="1"/>
          <p:nvPr/>
        </p:nvSpPr>
        <p:spPr>
          <a:xfrm>
            <a:off x="6871699" y="4547589"/>
            <a:ext cx="6890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Firm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String[</a:t>
            </a:r>
            <a:r>
              <a:rPr lang="en-GB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CFCDA9-CF52-F8B7-9A07-17F463D26C31}"/>
              </a:ext>
            </a:extLst>
          </p:cNvPr>
          <p:cNvSpPr txBox="1"/>
          <p:nvPr/>
        </p:nvSpPr>
        <p:spPr>
          <a:xfrm>
            <a:off x="436309" y="2759638"/>
            <a:ext cx="6445044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Firm: 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string (</a:t>
            </a: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D8FBD2-AEF9-12E8-F5E6-38295929F0A6}"/>
              </a:ext>
            </a:extLst>
          </p:cNvPr>
          <p:cNvSpPr txBox="1"/>
          <p:nvPr/>
        </p:nvSpPr>
        <p:spPr>
          <a:xfrm>
            <a:off x="3818705" y="5320475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Neutral Intermediary Representation (IR)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143C78-6D5C-BB1A-F34C-3951F9D3B9D7}"/>
              </a:ext>
            </a:extLst>
          </p:cNvPr>
          <p:cNvSpPr/>
          <p:nvPr/>
        </p:nvSpPr>
        <p:spPr>
          <a:xfrm>
            <a:off x="468180" y="2744949"/>
            <a:ext cx="2520280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DDACBB-19A3-063D-C9A0-B3E7E056E2E3}"/>
              </a:ext>
            </a:extLst>
          </p:cNvPr>
          <p:cNvSpPr/>
          <p:nvPr/>
        </p:nvSpPr>
        <p:spPr>
          <a:xfrm>
            <a:off x="468180" y="3365132"/>
            <a:ext cx="2520280" cy="22467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72108B-2089-6BF7-EE34-C7224EA7CDCA}"/>
              </a:ext>
            </a:extLst>
          </p:cNvPr>
          <p:cNvSpPr txBox="1"/>
          <p:nvPr/>
        </p:nvSpPr>
        <p:spPr>
          <a:xfrm>
            <a:off x="2268380" y="3091997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GB" sz="1200" i="1" dirty="0">
                <a:solidFill>
                  <a:schemeClr val="accent3">
                    <a:lumMod val="75000"/>
                  </a:schemeClr>
                </a:solidFill>
              </a:rPr>
              <a:t>Rune DSL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2DEBE6-ECF4-1004-09B8-35D0E817CC94}"/>
              </a:ext>
            </a:extLst>
          </p:cNvPr>
          <p:cNvSpPr/>
          <p:nvPr/>
        </p:nvSpPr>
        <p:spPr>
          <a:xfrm>
            <a:off x="3225448" y="3363677"/>
            <a:ext cx="3219395" cy="22467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2F79F-7641-752D-D45B-7616BD283CFC}"/>
              </a:ext>
            </a:extLst>
          </p:cNvPr>
          <p:cNvSpPr txBox="1"/>
          <p:nvPr/>
        </p:nvSpPr>
        <p:spPr>
          <a:xfrm>
            <a:off x="8974732" y="5322729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Legend DSL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F72F32-A00C-2B25-E6C2-4DE6C157905B}"/>
              </a:ext>
            </a:extLst>
          </p:cNvPr>
          <p:cNvSpPr/>
          <p:nvPr/>
        </p:nvSpPr>
        <p:spPr>
          <a:xfrm>
            <a:off x="6699258" y="4438840"/>
            <a:ext cx="3219395" cy="1171606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E27483A-A116-EF6B-DE6E-4EBFE783BD87}"/>
              </a:ext>
            </a:extLst>
          </p:cNvPr>
          <p:cNvSpPr/>
          <p:nvPr/>
        </p:nvSpPr>
        <p:spPr>
          <a:xfrm rot="5400000">
            <a:off x="-60043" y="3609366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11118D7-AF77-99E6-9613-A4D283C08CB6}"/>
              </a:ext>
            </a:extLst>
          </p:cNvPr>
          <p:cNvSpPr/>
          <p:nvPr/>
        </p:nvSpPr>
        <p:spPr>
          <a:xfrm>
            <a:off x="2786211" y="4698841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A4F1710-0344-CA34-E4F8-52E75B2D0B2E}"/>
              </a:ext>
            </a:extLst>
          </p:cNvPr>
          <p:cNvSpPr/>
          <p:nvPr/>
        </p:nvSpPr>
        <p:spPr>
          <a:xfrm>
            <a:off x="6208984" y="4698841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D29E14-71EC-5F2C-B421-53D192B2468C}"/>
              </a:ext>
            </a:extLst>
          </p:cNvPr>
          <p:cNvSpPr txBox="1"/>
          <p:nvPr/>
        </p:nvSpPr>
        <p:spPr>
          <a:xfrm>
            <a:off x="1154642" y="5334174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Abstract Syntax Tree (AST)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9B10CD-C780-FEE0-78F2-6AE83C4C13DF}"/>
              </a:ext>
            </a:extLst>
          </p:cNvPr>
          <p:cNvSpPr txBox="1"/>
          <p:nvPr/>
        </p:nvSpPr>
        <p:spPr>
          <a:xfrm>
            <a:off x="3130314" y="2299340"/>
            <a:ext cx="1065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While no off-the-shelf IR exists today between Rune DSL and Legend DSL – creating one would be manageable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An Intermediary Representation is simply JSON describing entities and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Parsers can be created using Python pipelines, or language to language pipelines such as Xtext or ANTLR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While work would be required,  in comparison to the compiled language example this is vastly less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 firm may wish to have a master Intermediary Representation from which they can parse into one or many Meta-DSLs</a:t>
            </a:r>
          </a:p>
          <a:p>
            <a:r>
              <a:rPr lang="en-GB" sz="1200" dirty="0"/>
              <a:t>  </a:t>
            </a:r>
          </a:p>
        </p:txBody>
      </p:sp>
      <p:sp>
        <p:nvSpPr>
          <p:cNvPr id="8226" name="TextBox 8225">
            <a:extLst>
              <a:ext uri="{FF2B5EF4-FFF2-40B4-BE49-F238E27FC236}">
                <a16:creationId xmlns:a16="http://schemas.microsoft.com/office/drawing/2014/main" id="{AEDF7494-EB41-0EA7-C900-9E628DA4C741}"/>
              </a:ext>
            </a:extLst>
          </p:cNvPr>
          <p:cNvSpPr txBox="1"/>
          <p:nvPr/>
        </p:nvSpPr>
        <p:spPr>
          <a:xfrm>
            <a:off x="1430037" y="5849447"/>
            <a:ext cx="10657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Seek out your firm’s Information Architects and find out what is already being done in this space</a:t>
            </a:r>
          </a:p>
          <a:p>
            <a:r>
              <a:rPr lang="en-GB" i="1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A90C3-789F-457E-EF96-CF62EB8197B9}"/>
              </a:ext>
            </a:extLst>
          </p:cNvPr>
          <p:cNvSpPr txBox="1"/>
          <p:nvPr/>
        </p:nvSpPr>
        <p:spPr>
          <a:xfrm>
            <a:off x="3502124" y="251015"/>
            <a:ext cx="89804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are the risks of creating large dependencies on a single DSL?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you already leverage existing DSLs?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a superior DSL comes along in the future?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93567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1" grpId="0"/>
      <p:bldP spid="23" grpId="0"/>
      <p:bldP spid="36" grpId="0"/>
      <p:bldP spid="42" grpId="0"/>
      <p:bldP spid="45" grpId="0"/>
      <p:bldP spid="47" grpId="0" animBg="1"/>
      <p:bldP spid="48" grpId="0" animBg="1"/>
      <p:bldP spid="49" grpId="0"/>
      <p:bldP spid="52" grpId="0" animBg="1"/>
      <p:bldP spid="53" grpId="0"/>
      <p:bldP spid="54" grpId="0" animBg="1"/>
      <p:bldP spid="56" grpId="0" animBg="1"/>
      <p:bldP spid="57" grpId="0" animBg="1"/>
      <p:bldP spid="58" grpId="0" animBg="1"/>
      <p:bldP spid="59" grpId="0"/>
      <p:bldP spid="60" grpId="0"/>
      <p:bldP spid="82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04D32-DD6B-79AF-CB73-92D943D2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05E8-51C3-4637-0D99-819AFDE5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73D0ED-F3ED-F195-66E3-DD6C89F4D803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Rosetta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ED8E4-6FE5-FC8B-AB58-3769E75D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22" y="1556792"/>
            <a:ext cx="4104456" cy="2097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0F771-A1FB-2656-B2D1-C3EB86F7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1556792"/>
            <a:ext cx="4104456" cy="2095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93CA0-5093-7B44-30A3-1F6EE4BD7A91}"/>
              </a:ext>
            </a:extLst>
          </p:cNvPr>
          <p:cNvSpPr txBox="1"/>
          <p:nvPr/>
        </p:nvSpPr>
        <p:spPr>
          <a:xfrm>
            <a:off x="2277989" y="1124744"/>
            <a:ext cx="10657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The Rosetta UI can manage all the features discussed in this presentation (and more)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1A524-A1B0-6248-F298-026817CF7C58}"/>
              </a:ext>
            </a:extLst>
          </p:cNvPr>
          <p:cNvSpPr txBox="1"/>
          <p:nvPr/>
        </p:nvSpPr>
        <p:spPr>
          <a:xfrm>
            <a:off x="261764" y="3745558"/>
            <a:ext cx="114492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For us, the stand-out features of a Rosetta license are as follows:</a:t>
            </a:r>
          </a:p>
          <a:p>
            <a:endParaRPr lang="en-GB" sz="14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Model Driven Development makes your </a:t>
            </a:r>
            <a:r>
              <a:rPr lang="en-GB" sz="1400" b="1" dirty="0">
                <a:solidFill>
                  <a:srgbClr val="00B0F0"/>
                </a:solidFill>
              </a:rPr>
              <a:t>SDLC accessible to non-developers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The </a:t>
            </a:r>
            <a:r>
              <a:rPr lang="en-GB" sz="1400" b="1" dirty="0">
                <a:solidFill>
                  <a:srgbClr val="00B0F0"/>
                </a:solidFill>
              </a:rPr>
              <a:t>perfect companion for mastering/modelling/cataloguing </a:t>
            </a:r>
            <a:r>
              <a:rPr lang="en-GB" sz="1400" dirty="0"/>
              <a:t>your data in Rune DSL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Allows you to </a:t>
            </a:r>
            <a:r>
              <a:rPr lang="en-GB" sz="1400" b="1" dirty="0">
                <a:solidFill>
                  <a:srgbClr val="00B0F0"/>
                </a:solidFill>
              </a:rPr>
              <a:t>prototype fixes without requiring a developer to create a build </a:t>
            </a:r>
            <a:r>
              <a:rPr lang="en-GB" sz="1400" dirty="0"/>
              <a:t>(Rosetta does this dynamically in back-end)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b="1" dirty="0">
                <a:solidFill>
                  <a:srgbClr val="00B0F0"/>
                </a:solidFill>
              </a:rPr>
              <a:t>Execute test packs </a:t>
            </a:r>
            <a:r>
              <a:rPr lang="en-GB" sz="1400" dirty="0"/>
              <a:t>with ease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b="1" dirty="0">
                <a:solidFill>
                  <a:srgbClr val="00B0F0"/>
                </a:solidFill>
              </a:rPr>
              <a:t>Interactive use of Ingest </a:t>
            </a:r>
            <a:r>
              <a:rPr lang="en-GB" sz="1400" dirty="0"/>
              <a:t>functionality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Manage </a:t>
            </a:r>
            <a:r>
              <a:rPr lang="en-GB" sz="1400" b="1" dirty="0">
                <a:solidFill>
                  <a:srgbClr val="00B0F0"/>
                </a:solidFill>
              </a:rPr>
              <a:t>multiple workspaces (builds), models, versions </a:t>
            </a:r>
            <a:r>
              <a:rPr lang="en-GB" sz="1400" dirty="0"/>
              <a:t>all in one place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And much more</a:t>
            </a:r>
          </a:p>
          <a:p>
            <a:endParaRPr lang="en-GB" sz="1400" dirty="0"/>
          </a:p>
          <a:p>
            <a:r>
              <a:rPr lang="en-GB" sz="1400" dirty="0"/>
              <a:t>Rosetta is a </a:t>
            </a:r>
            <a:r>
              <a:rPr lang="en-GB" sz="1400" b="1" dirty="0">
                <a:solidFill>
                  <a:srgbClr val="00B0F0"/>
                </a:solidFill>
              </a:rPr>
              <a:t>powerful</a:t>
            </a:r>
            <a:r>
              <a:rPr lang="en-GB" sz="1400" dirty="0"/>
              <a:t> accompaniment to your </a:t>
            </a:r>
            <a:r>
              <a:rPr lang="en-GB" sz="1400" b="1" dirty="0"/>
              <a:t>future </a:t>
            </a:r>
            <a:r>
              <a:rPr lang="en-GB" sz="1400" b="1" dirty="0">
                <a:solidFill>
                  <a:srgbClr val="00B0F0"/>
                </a:solidFill>
              </a:rPr>
              <a:t>Model Driven SDLC</a:t>
            </a:r>
          </a:p>
        </p:txBody>
      </p:sp>
    </p:spTree>
    <p:extLst>
      <p:ext uri="{BB962C8B-B14F-4D97-AF65-F5344CB8AC3E}">
        <p14:creationId xmlns:p14="http://schemas.microsoft.com/office/powerpoint/2010/main" val="395139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2E7B7-1C55-59CB-E506-317BED08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335EC-33A0-1BAB-E8DA-3F32B25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142FA-6CC7-8C46-7C35-7802097762A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4F4FF-8111-A75D-45CF-4ECC3ED3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45" y="1412776"/>
            <a:ext cx="8611582" cy="46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3C33-AE17-05B2-4753-D5F02BD4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6DA59-2397-066D-FE46-035944BC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C1C9DD-9FF6-4D12-5C8C-E8441C74B94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237465-FC1E-D4A5-76E3-22BF9597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1343670"/>
            <a:ext cx="5521795" cy="2985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97196-0522-4339-805F-7B1098F99AA9}"/>
              </a:ext>
            </a:extLst>
          </p:cNvPr>
          <p:cNvSpPr txBox="1"/>
          <p:nvPr/>
        </p:nvSpPr>
        <p:spPr>
          <a:xfrm>
            <a:off x="1125860" y="4581128"/>
            <a:ext cx="106571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Unfortunately, there is not yet a Language Server plugin for .Rosetta files on Azure 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However – the Rune-DSL repo does have the basic framework for a plugin ready for the community to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 decided to extend/enhance this base plugin with the goal of publishing it for all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It still has some teething issues, but a feature complete version will be formally published in due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those of you who prefer IntelliJ – we will seek to publish a version which works with LSP4IJ once the </a:t>
            </a:r>
            <a:r>
              <a:rPr lang="en-GB" sz="1400" dirty="0" err="1"/>
              <a:t>VSCode</a:t>
            </a:r>
            <a:r>
              <a:rPr lang="en-GB" sz="1400" dirty="0"/>
              <a:t> version is complete</a:t>
            </a:r>
          </a:p>
        </p:txBody>
      </p:sp>
    </p:spTree>
    <p:extLst>
      <p:ext uri="{BB962C8B-B14F-4D97-AF65-F5344CB8AC3E}">
        <p14:creationId xmlns:p14="http://schemas.microsoft.com/office/powerpoint/2010/main" val="97015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1CE55-AB7C-4505-8732-A529922E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D0393A-6D0E-E239-2CDD-EBA605FC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45" y="1405300"/>
            <a:ext cx="8618139" cy="46591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B35B-181F-2CF5-D0A2-A4D48CFC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5DE36C-9B22-969C-581D-30BEEC54BF1E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C932C-3CA6-1B32-58E3-EB1C26CD1B3D}"/>
              </a:ext>
            </a:extLst>
          </p:cNvPr>
          <p:cNvSpPr txBox="1"/>
          <p:nvPr/>
        </p:nvSpPr>
        <p:spPr>
          <a:xfrm>
            <a:off x="6166420" y="82938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3"/>
              </a:rPr>
              <a:t>https://github.com/nicholas-moger/CDM-Resources/tree/main/VSCodePlugin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</a:rPr>
              <a:t> (VSIX File)</a:t>
            </a:r>
          </a:p>
        </p:txBody>
      </p:sp>
    </p:spTree>
    <p:extLst>
      <p:ext uri="{BB962C8B-B14F-4D97-AF65-F5344CB8AC3E}">
        <p14:creationId xmlns:p14="http://schemas.microsoft.com/office/powerpoint/2010/main" val="255680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D258-2A8B-B934-8840-2E313EFF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A2802D-C864-E476-6A5A-701D34CC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180682"/>
            <a:ext cx="5521795" cy="2985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B802-B491-4841-1940-D5576BC3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C2582D-95B6-DE8B-59B4-E033A6F2D166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5C89D-0644-0A8D-AE29-015C1FB673E7}"/>
              </a:ext>
            </a:extLst>
          </p:cNvPr>
          <p:cNvSpPr txBox="1"/>
          <p:nvPr/>
        </p:nvSpPr>
        <p:spPr>
          <a:xfrm>
            <a:off x="6094412" y="1246303"/>
            <a:ext cx="5904656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rgbClr val="00B050"/>
                </a:solidFill>
              </a:rPr>
              <a:t>What works:</a:t>
            </a:r>
          </a:p>
          <a:p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Windows/Mac/Linux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Plugin Project builds VSIX from remote sources (all open source)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Plugin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Full Linting/IntelliSense: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Hover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Formatting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Diagnostics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Inlay Hints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Semantic Highlighting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Deprecation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Real-Time Rune to Java Code Generation (can be enabled in settings, disabled by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GitHub Copilot context enhancements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Smart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100" dirty="0"/>
              <a:t>Integration Hints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Auto copy of basic Types/annotations on startup (from remote)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Adjust JVM memory/startup options for larger projects in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r>
              <a:rPr lang="en-GB" sz="1100" b="1" dirty="0">
                <a:solidFill>
                  <a:schemeClr val="accent3">
                    <a:lumMod val="75000"/>
                  </a:schemeClr>
                </a:solidFill>
              </a:rPr>
              <a:t>Work In Progress:</a:t>
            </a:r>
          </a:p>
          <a:p>
            <a:endParaRPr lang="en-GB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Code actions (disabled in this version)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Fixes for some false positives in problem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Testing, Testing, and more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100" dirty="0"/>
          </a:p>
          <a:p>
            <a:r>
              <a:rPr lang="en-GB" sz="1100" dirty="0"/>
              <a:t>If you have development experience in </a:t>
            </a:r>
            <a:r>
              <a:rPr lang="en-GB" sz="1100" dirty="0" err="1"/>
              <a:t>VSCode</a:t>
            </a:r>
            <a:r>
              <a:rPr lang="en-GB" sz="1100" dirty="0"/>
              <a:t>/IntelliJ plugins and you wish to contribute, please  reach out via GitHub discussions on the link above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79CAC-BC98-09D0-6699-47C05E017FBE}"/>
              </a:ext>
            </a:extLst>
          </p:cNvPr>
          <p:cNvSpPr txBox="1"/>
          <p:nvPr/>
        </p:nvSpPr>
        <p:spPr>
          <a:xfrm>
            <a:off x="6166420" y="82938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3"/>
              </a:rPr>
              <a:t>https://github.com/nicholas-moger/CDM-Resources/tree/main/VSCodePlugin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</a:rPr>
              <a:t> (VSIX File)</a:t>
            </a:r>
          </a:p>
        </p:txBody>
      </p:sp>
    </p:spTree>
    <p:extLst>
      <p:ext uri="{BB962C8B-B14F-4D97-AF65-F5344CB8AC3E}">
        <p14:creationId xmlns:p14="http://schemas.microsoft.com/office/powerpoint/2010/main" val="107727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0A8E-11D8-4E35-B088-83212246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43960E-F0D1-FE9F-7A5D-D0292CAC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</a:p>
        </p:txBody>
      </p:sp>
      <p:pic>
        <p:nvPicPr>
          <p:cNvPr id="8" name="Picture 7" descr="A group of people holding signs&#10;&#10;AI-generated content may be incorrect.">
            <a:extLst>
              <a:ext uri="{FF2B5EF4-FFF2-40B4-BE49-F238E27FC236}">
                <a16:creationId xmlns:a16="http://schemas.microsoft.com/office/drawing/2014/main" id="{B0FABD83-2FD7-0675-09F1-6EBE67AB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12897"/>
            <a:ext cx="2924944" cy="2924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80669-D89F-F198-727B-AE62F556D2CF}"/>
              </a:ext>
            </a:extLst>
          </p:cNvPr>
          <p:cNvSpPr txBox="1"/>
          <p:nvPr/>
        </p:nvSpPr>
        <p:spPr>
          <a:xfrm>
            <a:off x="618902" y="4461729"/>
            <a:ext cx="3099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 group of people have a shared problem</a:t>
            </a:r>
          </a:p>
          <a:p>
            <a:endParaRPr lang="en-GB" sz="1400" i="1" dirty="0"/>
          </a:p>
          <a:p>
            <a:r>
              <a:rPr lang="en-GB" sz="1400" i="1" dirty="0"/>
              <a:t>They all need to build a ‘widget’ to perform a specified function.</a:t>
            </a:r>
          </a:p>
          <a:p>
            <a:endParaRPr lang="en-GB" sz="1400" i="1" dirty="0"/>
          </a:p>
          <a:p>
            <a:r>
              <a:rPr lang="en-GB" sz="1400" i="1" dirty="0"/>
              <a:t>They have a set amount of time and there are going to be judged on the quality of the output.</a:t>
            </a:r>
          </a:p>
          <a:p>
            <a:endParaRPr lang="en-GB" sz="14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46A90-4314-70FA-7548-AC7DBE182E8B}"/>
              </a:ext>
            </a:extLst>
          </p:cNvPr>
          <p:cNvSpPr txBox="1"/>
          <p:nvPr/>
        </p:nvSpPr>
        <p:spPr>
          <a:xfrm>
            <a:off x="8362837" y="4884043"/>
            <a:ext cx="32070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Everyone gets to work, building their widgets individually using the tools available to them.</a:t>
            </a:r>
          </a:p>
          <a:p>
            <a:endParaRPr lang="en-GB" dirty="0"/>
          </a:p>
          <a:p>
            <a:r>
              <a:rPr lang="en-GB" dirty="0"/>
              <a:t>The pressure is on to meet the deadline and pass the quality inspection!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5104F-1DE6-CE4D-D805-4320681B8AB6}"/>
              </a:ext>
            </a:extLst>
          </p:cNvPr>
          <p:cNvSpPr txBox="1"/>
          <p:nvPr/>
        </p:nvSpPr>
        <p:spPr>
          <a:xfrm>
            <a:off x="4528325" y="4983894"/>
            <a:ext cx="29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They all have basic paper instructions on how to build the widget by hand.</a:t>
            </a:r>
          </a:p>
        </p:txBody>
      </p:sp>
      <p:pic>
        <p:nvPicPr>
          <p:cNvPr id="13" name="Picture 12" descr="A group of people working on a project&#10;&#10;AI-generated content may be incorrect.">
            <a:extLst>
              <a:ext uri="{FF2B5EF4-FFF2-40B4-BE49-F238E27FC236}">
                <a16:creationId xmlns:a16="http://schemas.microsoft.com/office/drawing/2014/main" id="{C3913535-4489-634B-67E0-7ECF5B874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37" y="1427659"/>
            <a:ext cx="2924944" cy="2924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blue block with a circular object&#10;&#10;AI-generated content may be incorrect.">
            <a:extLst>
              <a:ext uri="{FF2B5EF4-FFF2-40B4-BE49-F238E27FC236}">
                <a16:creationId xmlns:a16="http://schemas.microsoft.com/office/drawing/2014/main" id="{D3F54A77-76EF-6041-C8CF-0CC67B286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25" y="1427660"/>
            <a:ext cx="2924943" cy="29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DD0F-AB30-92EB-2F88-CA4E98CC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53BE-8822-9ADD-9989-29F6E4A6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54110B-CD1A-34CE-49D5-B553EC28C9ED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Wrap-Up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4CDC3-965C-4D71-A758-68FB94D7B9DE}"/>
              </a:ext>
            </a:extLst>
          </p:cNvPr>
          <p:cNvSpPr txBox="1"/>
          <p:nvPr/>
        </p:nvSpPr>
        <p:spPr>
          <a:xfrm>
            <a:off x="1125860" y="2564904"/>
            <a:ext cx="104411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2400" b="1" i="0" dirty="0"/>
          </a:p>
          <a:p>
            <a:pPr algn="ctr"/>
            <a:r>
              <a:rPr lang="en-GB" sz="2400" dirty="0"/>
              <a:t>Thanks for Attending - I hope this has given you some ideas/inspiration about where you want to go next with your Model Driven Development Journey!</a:t>
            </a:r>
          </a:p>
          <a:p>
            <a:r>
              <a:rPr lang="en-GB" sz="2400" dirty="0"/>
              <a:t> </a:t>
            </a:r>
            <a:endParaRPr lang="en-GB" sz="2800" dirty="0"/>
          </a:p>
          <a:p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39400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6D59-CDD3-B6B8-1933-197FC90F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487B4-9341-1CFD-CFB2-51ED45A8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D73-DB57-671E-D15F-F8FAE0AF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9A179-6E22-5302-7B04-3886B3677140}"/>
              </a:ext>
            </a:extLst>
          </p:cNvPr>
          <p:cNvSpPr txBox="1"/>
          <p:nvPr/>
        </p:nvSpPr>
        <p:spPr>
          <a:xfrm>
            <a:off x="636004" y="4653136"/>
            <a:ext cx="29249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The deadline arrives and (almost) everyone has completed their widget on time.</a:t>
            </a:r>
          </a:p>
          <a:p>
            <a:endParaRPr lang="en-GB" dirty="0"/>
          </a:p>
          <a:p>
            <a:r>
              <a:rPr lang="en-GB" dirty="0"/>
              <a:t>Let's see how they did…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757E-8324-EAAF-1290-93A84B3B8933}"/>
              </a:ext>
            </a:extLst>
          </p:cNvPr>
          <p:cNvSpPr txBox="1"/>
          <p:nvPr/>
        </p:nvSpPr>
        <p:spPr>
          <a:xfrm>
            <a:off x="4823623" y="1300092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Expected Result</a:t>
            </a:r>
          </a:p>
          <a:p>
            <a:endParaRPr lang="en-GB" dirty="0"/>
          </a:p>
        </p:txBody>
      </p:sp>
      <p:pic>
        <p:nvPicPr>
          <p:cNvPr id="7" name="Picture 6" descr="A group of blue blocks&#10;&#10;AI-generated content may be incorrect.">
            <a:extLst>
              <a:ext uri="{FF2B5EF4-FFF2-40B4-BE49-F238E27FC236}">
                <a16:creationId xmlns:a16="http://schemas.microsoft.com/office/drawing/2014/main" id="{62E97D99-B711-C023-5B2B-7DE65E821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r="-1541"/>
          <a:stretch>
            <a:fillRect/>
          </a:stretch>
        </p:blipFill>
        <p:spPr>
          <a:xfrm>
            <a:off x="4294212" y="3428999"/>
            <a:ext cx="2520280" cy="2520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blue toy block on a black background&#10;&#10;AI-generated content may be incorrect.">
            <a:extLst>
              <a:ext uri="{FF2B5EF4-FFF2-40B4-BE49-F238E27FC236}">
                <a16:creationId xmlns:a16="http://schemas.microsoft.com/office/drawing/2014/main" id="{2B4F3946-B389-168A-AECF-976C5496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72" y="1558500"/>
            <a:ext cx="1440160" cy="1440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93ABA3-2701-D1DC-AC38-3502C381EDA6}"/>
              </a:ext>
            </a:extLst>
          </p:cNvPr>
          <p:cNvSpPr txBox="1"/>
          <p:nvPr/>
        </p:nvSpPr>
        <p:spPr>
          <a:xfrm>
            <a:off x="5086300" y="3016146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Results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39F32-990C-53E5-9164-FD1DACFCA58B}"/>
              </a:ext>
            </a:extLst>
          </p:cNvPr>
          <p:cNvSpPr txBox="1"/>
          <p:nvPr/>
        </p:nvSpPr>
        <p:spPr>
          <a:xfrm>
            <a:off x="7744499" y="4509120"/>
            <a:ext cx="2921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People start to realise their widgets don’t perform consistently against the specification.</a:t>
            </a:r>
          </a:p>
          <a:p>
            <a:endParaRPr lang="en-GB" dirty="0"/>
          </a:p>
          <a:p>
            <a:r>
              <a:rPr lang="en-GB" dirty="0"/>
              <a:t>The group have more work to do.</a:t>
            </a:r>
          </a:p>
        </p:txBody>
      </p:sp>
      <p:pic>
        <p:nvPicPr>
          <p:cNvPr id="18" name="Picture 17" descr="A group of people holding blocks&#10;&#10;AI-generated content may be incorrect.">
            <a:extLst>
              <a:ext uri="{FF2B5EF4-FFF2-40B4-BE49-F238E27FC236}">
                <a16:creationId xmlns:a16="http://schemas.microsoft.com/office/drawing/2014/main" id="{EDB1E9F2-4610-720F-4D93-5EDCE4AE5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4" y="1408252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group of people holding cubes&#10;&#10;AI-generated content may be incorrect.">
            <a:extLst>
              <a:ext uri="{FF2B5EF4-FFF2-40B4-BE49-F238E27FC236}">
                <a16:creationId xmlns:a16="http://schemas.microsoft.com/office/drawing/2014/main" id="{49D4DCB3-57EF-DFBD-84B2-F5B7EC66D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69" y="1405504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88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2142-0625-B26C-06B9-15A76DFF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5F22-6F69-7594-1607-3EF5A965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1772F2-3724-EE01-67DC-890AE464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0182F-2761-05C2-302B-E68DB6B423AB}"/>
              </a:ext>
            </a:extLst>
          </p:cNvPr>
          <p:cNvSpPr txBox="1"/>
          <p:nvPr/>
        </p:nvSpPr>
        <p:spPr>
          <a:xfrm>
            <a:off x="549796" y="4481736"/>
            <a:ext cx="2780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A few years later…</a:t>
            </a:r>
          </a:p>
          <a:p>
            <a:endParaRPr lang="en-GB" dirty="0"/>
          </a:p>
          <a:p>
            <a:r>
              <a:rPr lang="en-GB" dirty="0"/>
              <a:t>Everyone must build a new widget from scratch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E0E1B-148F-CDB9-ACA8-30600AEAB591}"/>
              </a:ext>
            </a:extLst>
          </p:cNvPr>
          <p:cNvSpPr txBox="1"/>
          <p:nvPr/>
        </p:nvSpPr>
        <p:spPr>
          <a:xfrm>
            <a:off x="8395010" y="4387725"/>
            <a:ext cx="3096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dirty="0"/>
          </a:p>
          <a:p>
            <a:r>
              <a:rPr lang="en-GB" dirty="0"/>
              <a:t>Because this time around everyone is given a </a:t>
            </a:r>
            <a:r>
              <a:rPr lang="en-GB" b="1" dirty="0">
                <a:solidFill>
                  <a:srgbClr val="0070C0"/>
                </a:solidFill>
              </a:rPr>
              <a:t>free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3D printer </a:t>
            </a:r>
            <a:r>
              <a:rPr lang="en-GB" dirty="0"/>
              <a:t>and digital copies of the </a:t>
            </a:r>
            <a:r>
              <a:rPr lang="en-GB" b="1" dirty="0">
                <a:solidFill>
                  <a:srgbClr val="0070C0"/>
                </a:solidFill>
              </a:rPr>
              <a:t>widget plans</a:t>
            </a:r>
            <a:r>
              <a:rPr lang="en-GB" dirty="0"/>
              <a:t>!</a:t>
            </a:r>
          </a:p>
          <a:p>
            <a:r>
              <a:rPr lang="en-GB" dirty="0"/>
              <a:t> </a:t>
            </a:r>
          </a:p>
        </p:txBody>
      </p:sp>
      <p:pic>
        <p:nvPicPr>
          <p:cNvPr id="21" name="Picture 20" descr="A group of people smiling&#10;&#10;AI-generated content may be incorrect.">
            <a:extLst>
              <a:ext uri="{FF2B5EF4-FFF2-40B4-BE49-F238E27FC236}">
                <a16:creationId xmlns:a16="http://schemas.microsoft.com/office/drawing/2014/main" id="{AAFE3355-DD5E-B89B-8A4D-EE557B63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412777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drawing of a red building block&#10;&#10;AI-generated content may be incorrect.">
            <a:extLst>
              <a:ext uri="{FF2B5EF4-FFF2-40B4-BE49-F238E27FC236}">
                <a16:creationId xmlns:a16="http://schemas.microsoft.com/office/drawing/2014/main" id="{6C00A6FB-973E-2206-927E-124CEA5A7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484784"/>
            <a:ext cx="2780928" cy="2780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335B15-F763-885F-C8B0-91D9D962A56B}"/>
              </a:ext>
            </a:extLst>
          </p:cNvPr>
          <p:cNvSpPr txBox="1"/>
          <p:nvPr/>
        </p:nvSpPr>
        <p:spPr>
          <a:xfrm>
            <a:off x="4582244" y="4350137"/>
            <a:ext cx="2924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dirty="0"/>
          </a:p>
          <a:p>
            <a:r>
              <a:rPr lang="en-GB" dirty="0"/>
              <a:t>The V1 widget build was a horrible experience. </a:t>
            </a:r>
          </a:p>
          <a:p>
            <a:endParaRPr lang="en-GB" dirty="0"/>
          </a:p>
          <a:p>
            <a:r>
              <a:rPr lang="en-GB" dirty="0"/>
              <a:t>So why is everyone so happy…? </a:t>
            </a:r>
          </a:p>
          <a:p>
            <a:r>
              <a:rPr lang="en-GB" dirty="0"/>
              <a:t> </a:t>
            </a:r>
          </a:p>
        </p:txBody>
      </p:sp>
      <p:pic>
        <p:nvPicPr>
          <p:cNvPr id="20" name="Picture 19" descr="A group of people holding boxes&#10;&#10;AI-generated content may be incorrect.">
            <a:extLst>
              <a:ext uri="{FF2B5EF4-FFF2-40B4-BE49-F238E27FC236}">
                <a16:creationId xmlns:a16="http://schemas.microsoft.com/office/drawing/2014/main" id="{8CC65F91-66C7-A2E6-0892-89E236114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10" y="1395427"/>
            <a:ext cx="2959642" cy="2959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29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3D2B-59A8-3461-CF65-9462D8EBC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14670-DEDB-511F-BF5F-68F10CDB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22E5ED-F437-81E8-625F-A73D560F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7185-7172-5CA6-0FBE-7D79486EA5E5}"/>
              </a:ext>
            </a:extLst>
          </p:cNvPr>
          <p:cNvSpPr txBox="1"/>
          <p:nvPr/>
        </p:nvSpPr>
        <p:spPr>
          <a:xfrm>
            <a:off x="2133972" y="4626740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This is a game changer!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more manual widget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Guaranteed consistent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Life is good!</a:t>
            </a:r>
          </a:p>
        </p:txBody>
      </p:sp>
      <p:pic>
        <p:nvPicPr>
          <p:cNvPr id="12" name="Picture 11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B6E4C378-3BCA-798F-ACA5-9C1B495AA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452955"/>
            <a:ext cx="2924944" cy="2924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0DEA8-9FC6-0EF7-FEF3-08B85F4A6A3B}"/>
              </a:ext>
            </a:extLst>
          </p:cNvPr>
          <p:cNvSpPr txBox="1"/>
          <p:nvPr/>
        </p:nvSpPr>
        <p:spPr>
          <a:xfrm>
            <a:off x="5921717" y="4626740"/>
            <a:ext cx="396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But with all the spare time these people now have, they start to wonder: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else can I produce with this 3D printer?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enhancements can I make to the printer?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6" name="Picture 15" descr="A collage of people thinking&#10;&#10;AI-generated content may be incorrect.">
            <a:extLst>
              <a:ext uri="{FF2B5EF4-FFF2-40B4-BE49-F238E27FC236}">
                <a16:creationId xmlns:a16="http://schemas.microsoft.com/office/drawing/2014/main" id="{8271AB35-205C-4E21-75FB-942773B03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484784"/>
            <a:ext cx="2836793" cy="2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33877-9454-37ED-59AE-1AF8AAB7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68A9C7-1CA2-9AEB-208C-E141AA8E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BA50-4B84-E377-09DD-2955FA86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AEF8C-999F-4EEF-B36A-90C897030251}"/>
              </a:ext>
            </a:extLst>
          </p:cNvPr>
          <p:cNvSpPr txBox="1"/>
          <p:nvPr/>
        </p:nvSpPr>
        <p:spPr>
          <a:xfrm>
            <a:off x="1269876" y="4221088"/>
            <a:ext cx="43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dirty="0"/>
              <a:t>As a CDM </a:t>
            </a:r>
            <a:r>
              <a:rPr lang="en-GB" sz="1600" b="1" dirty="0">
                <a:solidFill>
                  <a:srgbClr val="00B0F0"/>
                </a:solidFill>
              </a:rPr>
              <a:t>Integrator</a:t>
            </a:r>
            <a:r>
              <a:rPr lang="en-GB" sz="1600" dirty="0"/>
              <a:t> you can freely:</a:t>
            </a:r>
          </a:p>
          <a:p>
            <a:endParaRPr lang="en-GB" sz="16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</a:rPr>
              <a:t>Use</a:t>
            </a:r>
            <a:r>
              <a:rPr lang="en-GB" sz="1600" dirty="0"/>
              <a:t> the printer for </a:t>
            </a:r>
            <a:r>
              <a:rPr lang="en-GB" sz="1600" b="1" dirty="0">
                <a:solidFill>
                  <a:srgbClr val="00B0F0"/>
                </a:solidFill>
              </a:rPr>
              <a:t>free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</a:rPr>
              <a:t>Leverage</a:t>
            </a:r>
            <a:r>
              <a:rPr lang="en-GB" sz="1600" dirty="0"/>
              <a:t> pre-existing designs for </a:t>
            </a:r>
            <a:r>
              <a:rPr lang="en-GB" sz="1600" b="1" dirty="0">
                <a:solidFill>
                  <a:srgbClr val="00B0F0"/>
                </a:solidFill>
              </a:rPr>
              <a:t>free</a:t>
            </a:r>
          </a:p>
          <a:p>
            <a:r>
              <a:rPr lang="en-GB" sz="1600" dirty="0"/>
              <a:t> </a:t>
            </a:r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11" name="Picture 10" descr="A black and red toy block&#10;&#10;AI-generated content may be incorrect.">
            <a:extLst>
              <a:ext uri="{FF2B5EF4-FFF2-40B4-BE49-F238E27FC236}">
                <a16:creationId xmlns:a16="http://schemas.microsoft.com/office/drawing/2014/main" id="{2A0DAF60-491C-6C0B-4E99-D363D2B01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22954"/>
            <a:ext cx="2520280" cy="2520280"/>
          </a:xfrm>
          <a:prstGeom prst="rect">
            <a:avLst/>
          </a:prstGeom>
        </p:spPr>
      </p:pic>
      <p:pic>
        <p:nvPicPr>
          <p:cNvPr id="16" name="Picture 15" descr="A person and person using a computer&#10;&#10;AI-generated content may be incorrect.">
            <a:extLst>
              <a:ext uri="{FF2B5EF4-FFF2-40B4-BE49-F238E27FC236}">
                <a16:creationId xmlns:a16="http://schemas.microsoft.com/office/drawing/2014/main" id="{550E62EA-67B7-ABD0-E36E-B8F36D555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2658" r="1647" b="4306"/>
          <a:stretch>
            <a:fillRect/>
          </a:stretch>
        </p:blipFill>
        <p:spPr>
          <a:xfrm>
            <a:off x="7390556" y="1722954"/>
            <a:ext cx="2375249" cy="2309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318698-4F58-DFD8-13B4-2BE96DB277FA}"/>
              </a:ext>
            </a:extLst>
          </p:cNvPr>
          <p:cNvSpPr txBox="1"/>
          <p:nvPr/>
        </p:nvSpPr>
        <p:spPr>
          <a:xfrm>
            <a:off x="6814492" y="4148327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i="1"/>
            </a:lvl1pPr>
          </a:lstStyle>
          <a:p>
            <a:r>
              <a:rPr lang="en-GB" sz="1600" dirty="0"/>
              <a:t>However, embracing </a:t>
            </a:r>
            <a:r>
              <a:rPr lang="en-GB" sz="1600" b="1" dirty="0">
                <a:solidFill>
                  <a:srgbClr val="00B050"/>
                </a:solidFill>
              </a:rPr>
              <a:t>Model Driven Design/Development</a:t>
            </a:r>
            <a:r>
              <a:rPr lang="en-GB" sz="1600" dirty="0"/>
              <a:t> will empower you to:</a:t>
            </a:r>
          </a:p>
          <a:p>
            <a:endParaRPr lang="en-GB" sz="16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Enhance</a:t>
            </a:r>
            <a:r>
              <a:rPr lang="en-GB" sz="1600" dirty="0"/>
              <a:t> the printer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Update</a:t>
            </a:r>
            <a:r>
              <a:rPr lang="en-GB" sz="1600" dirty="0"/>
              <a:t> Existing designs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Create</a:t>
            </a:r>
            <a:r>
              <a:rPr lang="en-GB" sz="1600" dirty="0"/>
              <a:t> your own designs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9654132-4808-858E-6981-42ED4EFB0533}"/>
              </a:ext>
            </a:extLst>
          </p:cNvPr>
          <p:cNvSpPr/>
          <p:nvPr/>
        </p:nvSpPr>
        <p:spPr>
          <a:xfrm>
            <a:off x="4294212" y="2564904"/>
            <a:ext cx="2880320" cy="8640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Wordy Title</a:t>
            </a:r>
          </a:p>
        </p:txBody>
      </p:sp>
    </p:spTree>
    <p:extLst>
      <p:ext uri="{BB962C8B-B14F-4D97-AF65-F5344CB8AC3E}">
        <p14:creationId xmlns:p14="http://schemas.microsoft.com/office/powerpoint/2010/main" val="2267716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A7A24B3E-39EB-9047-419F-0990D0A4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34" y="3717083"/>
            <a:ext cx="1232291" cy="12322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70CC8870-E651-65E3-6E2D-CB94FAA6271E}"/>
              </a:ext>
            </a:extLst>
          </p:cNvPr>
          <p:cNvSpPr/>
          <p:nvPr/>
        </p:nvSpPr>
        <p:spPr>
          <a:xfrm>
            <a:off x="8259181" y="4193927"/>
            <a:ext cx="571337" cy="371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89" name="Picture 88" descr="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B7DCD2EF-9F4D-9505-4449-569EA71D4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53" y="3748018"/>
            <a:ext cx="1238715" cy="1238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175E8422-81DF-B926-58A1-0FEEE461E6E3}"/>
              </a:ext>
            </a:extLst>
          </p:cNvPr>
          <p:cNvSpPr txBox="1">
            <a:spLocks/>
          </p:cNvSpPr>
          <p:nvPr/>
        </p:nvSpPr>
        <p:spPr>
          <a:xfrm>
            <a:off x="6148151" y="572838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Guide to getting up and running in under 30 minutes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Cheat Sheets and Explanations aimed at casual/non developers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2C67-EF9F-7C0B-C689-96235D18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97D1D9-7EDB-B46C-6A30-31172BF49CA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153128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CDM/DRR Development – 30 Minute Challenge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14477D-F3DF-A9E0-FB87-91734C904BCF}"/>
              </a:ext>
            </a:extLst>
          </p:cNvPr>
          <p:cNvSpPr txBox="1"/>
          <p:nvPr/>
        </p:nvSpPr>
        <p:spPr>
          <a:xfrm>
            <a:off x="3980242" y="1305107"/>
            <a:ext cx="185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DRR </a:t>
            </a:r>
            <a:r>
              <a:rPr lang="en-GB" sz="1000" dirty="0" err="1"/>
              <a:t>Github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2924F4-A0D6-ACEE-532F-E8EA7738F6B5}"/>
              </a:ext>
            </a:extLst>
          </p:cNvPr>
          <p:cNvSpPr txBox="1"/>
          <p:nvPr/>
        </p:nvSpPr>
        <p:spPr>
          <a:xfrm>
            <a:off x="2010757" y="5791697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Outputs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B592E24-B5B7-78AF-3B79-20641E9B9A94}"/>
              </a:ext>
            </a:extLst>
          </p:cNvPr>
          <p:cNvSpPr txBox="1"/>
          <p:nvPr/>
        </p:nvSpPr>
        <p:spPr>
          <a:xfrm>
            <a:off x="2106160" y="1670716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Clone Repo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8219A4-79B8-DB18-975E-1E33AD40B62E}"/>
              </a:ext>
            </a:extLst>
          </p:cNvPr>
          <p:cNvSpPr txBox="1"/>
          <p:nvPr/>
        </p:nvSpPr>
        <p:spPr>
          <a:xfrm>
            <a:off x="4020309" y="6344743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72B05-665A-A04C-7DE9-8646BDBB2834}"/>
              </a:ext>
            </a:extLst>
          </p:cNvPr>
          <p:cNvSpPr txBox="1"/>
          <p:nvPr/>
        </p:nvSpPr>
        <p:spPr>
          <a:xfrm>
            <a:off x="1988507" y="2463559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Generation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BDACA-9D27-926C-048E-DA380B5A5CB0}"/>
              </a:ext>
            </a:extLst>
          </p:cNvPr>
          <p:cNvSpPr/>
          <p:nvPr/>
        </p:nvSpPr>
        <p:spPr>
          <a:xfrm>
            <a:off x="2067990" y="2102889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42C6C-5B4F-6CD6-1281-253750B7B07C}"/>
              </a:ext>
            </a:extLst>
          </p:cNvPr>
          <p:cNvSpPr/>
          <p:nvPr/>
        </p:nvSpPr>
        <p:spPr>
          <a:xfrm>
            <a:off x="2067990" y="4666789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5F337-6E03-61D4-B5EC-683E31692488}"/>
              </a:ext>
            </a:extLst>
          </p:cNvPr>
          <p:cNvSpPr/>
          <p:nvPr/>
        </p:nvSpPr>
        <p:spPr>
          <a:xfrm>
            <a:off x="2067990" y="5884372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BD9701-19E4-223E-F6E4-E1FA6FF6AD03}"/>
              </a:ext>
            </a:extLst>
          </p:cNvPr>
          <p:cNvSpPr/>
          <p:nvPr/>
        </p:nvSpPr>
        <p:spPr>
          <a:xfrm>
            <a:off x="1041013" y="4582073"/>
            <a:ext cx="2945757" cy="11809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1696C3-84A5-BE7E-8250-0968CFD397F3}"/>
              </a:ext>
            </a:extLst>
          </p:cNvPr>
          <p:cNvSpPr/>
          <p:nvPr/>
        </p:nvSpPr>
        <p:spPr>
          <a:xfrm>
            <a:off x="1041013" y="2794033"/>
            <a:ext cx="2945757" cy="4439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42E920-4885-D41F-CFFD-9E79F4F239BB}"/>
              </a:ext>
            </a:extLst>
          </p:cNvPr>
          <p:cNvSpPr/>
          <p:nvPr/>
        </p:nvSpPr>
        <p:spPr>
          <a:xfrm>
            <a:off x="1041013" y="1917858"/>
            <a:ext cx="2945757" cy="4546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1D985-4ADB-3372-56A7-1EB865379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4672665"/>
            <a:ext cx="802983" cy="790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43704A-7F23-3907-43C8-F151928A5741}"/>
              </a:ext>
            </a:extLst>
          </p:cNvPr>
          <p:cNvSpPr txBox="1"/>
          <p:nvPr/>
        </p:nvSpPr>
        <p:spPr>
          <a:xfrm>
            <a:off x="1207774" y="5504497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CDM Object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EAA4CC3-471B-A8A0-EC1B-D36176ADC660}"/>
              </a:ext>
            </a:extLst>
          </p:cNvPr>
          <p:cNvSpPr/>
          <p:nvPr/>
        </p:nvSpPr>
        <p:spPr>
          <a:xfrm>
            <a:off x="2121975" y="5049624"/>
            <a:ext cx="50789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17" name="Picture 1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20179F7-26B0-2EFB-B397-A767A1E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5" y="4543660"/>
            <a:ext cx="1110568" cy="11450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BDC9B6-7560-8911-EF8D-D2C8BA158582}"/>
              </a:ext>
            </a:extLst>
          </p:cNvPr>
          <p:cNvSpPr txBox="1"/>
          <p:nvPr/>
        </p:nvSpPr>
        <p:spPr>
          <a:xfrm>
            <a:off x="2887561" y="5504497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DRR Object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B623E4-5538-8FFB-C46C-2C1BF0E3718A}"/>
              </a:ext>
            </a:extLst>
          </p:cNvPr>
          <p:cNvSpPr/>
          <p:nvPr/>
        </p:nvSpPr>
        <p:spPr>
          <a:xfrm>
            <a:off x="2031396" y="2810495"/>
            <a:ext cx="964989" cy="40631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Generated Java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6F839B-795D-3344-7612-4874E91E918E}"/>
              </a:ext>
            </a:extLst>
          </p:cNvPr>
          <p:cNvSpPr/>
          <p:nvPr/>
        </p:nvSpPr>
        <p:spPr>
          <a:xfrm>
            <a:off x="2031395" y="1940924"/>
            <a:ext cx="964989" cy="4063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.Rosetta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5F91414-779C-A7E9-0181-CB94FAE360B0}"/>
              </a:ext>
            </a:extLst>
          </p:cNvPr>
          <p:cNvSpPr/>
          <p:nvPr/>
        </p:nvSpPr>
        <p:spPr>
          <a:xfrm rot="5400000">
            <a:off x="4247543" y="2483091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33662D-FBCB-CB27-1B02-B5E745688062}"/>
              </a:ext>
            </a:extLst>
          </p:cNvPr>
          <p:cNvSpPr/>
          <p:nvPr/>
        </p:nvSpPr>
        <p:spPr>
          <a:xfrm>
            <a:off x="1041013" y="6190431"/>
            <a:ext cx="2945757" cy="4518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B97C7-08F6-8AC2-E55F-D3CFC8471422}"/>
              </a:ext>
            </a:extLst>
          </p:cNvPr>
          <p:cNvSpPr txBox="1"/>
          <p:nvPr/>
        </p:nvSpPr>
        <p:spPr>
          <a:xfrm>
            <a:off x="4016688" y="2012390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Rune Source Files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598305-4EC3-5EE5-0825-9D9B9E561DB2}"/>
              </a:ext>
            </a:extLst>
          </p:cNvPr>
          <p:cNvSpPr txBox="1"/>
          <p:nvPr/>
        </p:nvSpPr>
        <p:spPr>
          <a:xfrm>
            <a:off x="4074661" y="2887136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Classes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D696C-35B5-4814-4CEC-3D93CE225CDB}"/>
              </a:ext>
            </a:extLst>
          </p:cNvPr>
          <p:cNvSpPr txBox="1"/>
          <p:nvPr/>
        </p:nvSpPr>
        <p:spPr>
          <a:xfrm>
            <a:off x="4008969" y="5008274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Runtime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BCE354-BB75-7060-DAB2-485B0BF87CA2}"/>
              </a:ext>
            </a:extLst>
          </p:cNvPr>
          <p:cNvSpPr/>
          <p:nvPr/>
        </p:nvSpPr>
        <p:spPr>
          <a:xfrm>
            <a:off x="1041013" y="3703893"/>
            <a:ext cx="2945757" cy="443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46653-D9FE-53B4-AAB2-B1E55E7C9084}"/>
              </a:ext>
            </a:extLst>
          </p:cNvPr>
          <p:cNvSpPr txBox="1"/>
          <p:nvPr/>
        </p:nvSpPr>
        <p:spPr>
          <a:xfrm>
            <a:off x="1978461" y="3337620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Packaging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9A676B-EDE8-746F-2389-87EC1F6D5DD2}"/>
              </a:ext>
            </a:extLst>
          </p:cNvPr>
          <p:cNvSpPr/>
          <p:nvPr/>
        </p:nvSpPr>
        <p:spPr>
          <a:xfrm rot="5400000">
            <a:off x="4247543" y="3343333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B0DD4F-70EB-B96B-F61E-EBB7A41EE01D}"/>
              </a:ext>
            </a:extLst>
          </p:cNvPr>
          <p:cNvSpPr txBox="1"/>
          <p:nvPr/>
        </p:nvSpPr>
        <p:spPr>
          <a:xfrm>
            <a:off x="4074662" y="3794806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Package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1025041-E556-6BEF-2FD9-EC3D8B90E04D}"/>
              </a:ext>
            </a:extLst>
          </p:cNvPr>
          <p:cNvSpPr/>
          <p:nvPr/>
        </p:nvSpPr>
        <p:spPr>
          <a:xfrm>
            <a:off x="2031396" y="3717066"/>
            <a:ext cx="964989" cy="4063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Packaged JAR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5C8280-4F61-856C-5856-84847A25D105}"/>
              </a:ext>
            </a:extLst>
          </p:cNvPr>
          <p:cNvSpPr txBox="1"/>
          <p:nvPr/>
        </p:nvSpPr>
        <p:spPr>
          <a:xfrm>
            <a:off x="2010758" y="4192619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Execution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4A5ED09-95F3-B292-036B-4ED4594C2061}"/>
              </a:ext>
            </a:extLst>
          </p:cNvPr>
          <p:cNvSpPr/>
          <p:nvPr/>
        </p:nvSpPr>
        <p:spPr>
          <a:xfrm rot="5400000">
            <a:off x="4025217" y="4449721"/>
            <a:ext cx="79895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4C177E-532E-2698-1C9F-F29E97D97968}"/>
              </a:ext>
            </a:extLst>
          </p:cNvPr>
          <p:cNvSpPr/>
          <p:nvPr/>
        </p:nvSpPr>
        <p:spPr>
          <a:xfrm>
            <a:off x="1151348" y="6215799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 Projection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E4CDD4F-8C77-ADA1-A9AA-D8539EA52C6C}"/>
              </a:ext>
            </a:extLst>
          </p:cNvPr>
          <p:cNvSpPr/>
          <p:nvPr/>
        </p:nvSpPr>
        <p:spPr>
          <a:xfrm>
            <a:off x="2818625" y="6215799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JSON/XML Projections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D6718A3-EBAB-7A16-95C4-06DB5031059A}"/>
              </a:ext>
            </a:extLst>
          </p:cNvPr>
          <p:cNvSpPr/>
          <p:nvPr/>
        </p:nvSpPr>
        <p:spPr>
          <a:xfrm rot="5400000">
            <a:off x="1462329" y="5878758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F3F20FF-D426-862F-7D62-FA91961B7A52}"/>
              </a:ext>
            </a:extLst>
          </p:cNvPr>
          <p:cNvSpPr/>
          <p:nvPr/>
        </p:nvSpPr>
        <p:spPr>
          <a:xfrm rot="5400000">
            <a:off x="3129606" y="5861036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75006FAC-277E-997D-95E5-04569F5C162D}"/>
              </a:ext>
            </a:extLst>
          </p:cNvPr>
          <p:cNvSpPr/>
          <p:nvPr/>
        </p:nvSpPr>
        <p:spPr>
          <a:xfrm rot="5400000">
            <a:off x="3923648" y="5669836"/>
            <a:ext cx="1002088" cy="2285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A24FBB-AE11-F23A-A7A3-BA3BC741CE93}"/>
              </a:ext>
            </a:extLst>
          </p:cNvPr>
          <p:cNvSpPr/>
          <p:nvPr/>
        </p:nvSpPr>
        <p:spPr>
          <a:xfrm>
            <a:off x="1041013" y="1213241"/>
            <a:ext cx="2945757" cy="45460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19DC74-FD36-79ED-BD5F-1E14681B2368}"/>
              </a:ext>
            </a:extLst>
          </p:cNvPr>
          <p:cNvSpPr/>
          <p:nvPr/>
        </p:nvSpPr>
        <p:spPr>
          <a:xfrm>
            <a:off x="2031395" y="1236307"/>
            <a:ext cx="964989" cy="406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.git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6E08AFF-5941-98F1-79B5-E4D4BAA5B83A}"/>
              </a:ext>
            </a:extLst>
          </p:cNvPr>
          <p:cNvSpPr/>
          <p:nvPr/>
        </p:nvSpPr>
        <p:spPr>
          <a:xfrm rot="5400000">
            <a:off x="4263142" y="1653899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5F7D03B3-1B95-BCFD-21C8-FC20032A4F6D}"/>
              </a:ext>
            </a:extLst>
          </p:cNvPr>
          <p:cNvSpPr txBox="1">
            <a:spLocks/>
          </p:cNvSpPr>
          <p:nvPr/>
        </p:nvSpPr>
        <p:spPr>
          <a:xfrm>
            <a:off x="6150285" y="3439481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GB" sz="1200" dirty="0"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Prior to April 2025 I had never personally created a CDM/DRR build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I wanted to experience the build process as a </a:t>
            </a:r>
            <a:r>
              <a:rPr lang="en-GB" sz="1200" i="1" dirty="0">
                <a:ea typeface="Calibri" panose="020F0502020204030204" pitchFamily="34" charset="0"/>
              </a:rPr>
              <a:t>casual</a:t>
            </a:r>
            <a:r>
              <a:rPr lang="en-GB" sz="1200" dirty="0">
                <a:ea typeface="Calibri" panose="020F0502020204030204" pitchFamily="34" charset="0"/>
              </a:rPr>
              <a:t>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The challenge I set myself:</a:t>
            </a:r>
            <a:endParaRPr lang="en-GB" sz="1000" dirty="0">
              <a:ea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Setup a developer environment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Install Prerequisites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Clone CDM Repo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Do the build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Execute something in DRR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Document the process for other casual/non developers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ea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302C74-372E-7D89-9C34-964C1D220FA9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E7099BB7-8A32-9599-36D6-6AC68AC01E10}"/>
              </a:ext>
            </a:extLst>
          </p:cNvPr>
          <p:cNvSpPr txBox="1">
            <a:spLocks/>
          </p:cNvSpPr>
          <p:nvPr/>
        </p:nvSpPr>
        <p:spPr>
          <a:xfrm>
            <a:off x="6404625" y="581588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GB" sz="1200" dirty="0"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000" dirty="0"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D0404-8983-5980-BC11-0220584F88D9}"/>
              </a:ext>
            </a:extLst>
          </p:cNvPr>
          <p:cNvSpPr txBox="1"/>
          <p:nvPr/>
        </p:nvSpPr>
        <p:spPr>
          <a:xfrm>
            <a:off x="6168077" y="513647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7"/>
              </a:rPr>
              <a:t>https://github.com/nicholas-moger/CDM-Resources/tree/main/GetStartedNow</a:t>
            </a:r>
            <a:endParaRPr lang="en-GB" sz="1200" dirty="0">
              <a:solidFill>
                <a:schemeClr val="accent3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4" grpId="0"/>
      <p:bldP spid="70" grpId="0"/>
      <p:bldP spid="64" grpId="0"/>
      <p:bldP spid="72" grpId="0"/>
      <p:bldP spid="30" grpId="0"/>
      <p:bldP spid="2" grpId="0"/>
      <p:bldP spid="33" grpId="0" animBg="1"/>
      <p:bldP spid="32" grpId="0" animBg="1"/>
      <p:bldP spid="31" grpId="0" animBg="1"/>
      <p:bldP spid="15" grpId="0"/>
      <p:bldP spid="16" grpId="0" animBg="1"/>
      <p:bldP spid="18" grpId="0"/>
      <p:bldP spid="20" grpId="0" animBg="1"/>
      <p:bldP spid="22" grpId="0" animBg="1"/>
      <p:bldP spid="24" grpId="0" animBg="1"/>
      <p:bldP spid="34" grpId="0" animBg="1"/>
      <p:bldP spid="25" grpId="0"/>
      <p:bldP spid="28" grpId="0"/>
      <p:bldP spid="29" grpId="0"/>
      <p:bldP spid="11" grpId="0" animBg="1"/>
      <p:bldP spid="12" grpId="0"/>
      <p:bldP spid="36" grpId="0" animBg="1"/>
      <p:bldP spid="39" grpId="0"/>
      <p:bldP spid="44" grpId="0" animBg="1"/>
      <p:bldP spid="46" grpId="0"/>
      <p:bldP spid="48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5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1508E-C712-A356-4180-E2AF7A8F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B7D942-D70C-0C88-6959-861116C000B9}"/>
              </a:ext>
            </a:extLst>
          </p:cNvPr>
          <p:cNvSpPr/>
          <p:nvPr/>
        </p:nvSpPr>
        <p:spPr>
          <a:xfrm>
            <a:off x="5915437" y="1165507"/>
            <a:ext cx="6155639" cy="14910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412A6-5438-EDDD-B532-B0D356FC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B76A6B-E71F-3B94-B668-06C790CBB2C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DB83E8D0-BF62-D072-018E-3E169E495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961135"/>
              </p:ext>
            </p:extLst>
          </p:nvPr>
        </p:nvGraphicFramePr>
        <p:xfrm>
          <a:off x="6103621" y="1582639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D1C908-082E-1E79-BA50-191E90774C13}"/>
              </a:ext>
            </a:extLst>
          </p:cNvPr>
          <p:cNvSpPr txBox="1"/>
          <p:nvPr/>
        </p:nvSpPr>
        <p:spPr>
          <a:xfrm>
            <a:off x="5871336" y="1165507"/>
            <a:ext cx="238561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b="1" dirty="0"/>
              <a:t>Under 30 minutes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53" name="Picture 52" descr="A person with beard and mustache&#10;&#10;AI-generated content may be incorrect.">
            <a:extLst>
              <a:ext uri="{FF2B5EF4-FFF2-40B4-BE49-F238E27FC236}">
                <a16:creationId xmlns:a16="http://schemas.microsoft.com/office/drawing/2014/main" id="{87639C3C-791F-83F3-4C23-246E0C416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9" y="1269897"/>
            <a:ext cx="1326745" cy="1326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C419EA6-1582-163E-A6ED-AC02EA219F5F}"/>
              </a:ext>
            </a:extLst>
          </p:cNvPr>
          <p:cNvSpPr txBox="1"/>
          <p:nvPr/>
        </p:nvSpPr>
        <p:spPr>
          <a:xfrm>
            <a:off x="5896507" y="2702495"/>
            <a:ext cx="6155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b="1" dirty="0"/>
              <a:t>What's Next?</a:t>
            </a:r>
          </a:p>
          <a:p>
            <a:endParaRPr lang="en-GB" dirty="0"/>
          </a:p>
          <a:p>
            <a:r>
              <a:rPr lang="en-GB" b="1" i="0" dirty="0">
                <a:solidFill>
                  <a:schemeClr val="accent2"/>
                </a:solidFill>
              </a:rPr>
              <a:t>Get your own data into CDM</a:t>
            </a:r>
          </a:p>
          <a:p>
            <a:endParaRPr lang="en-GB" i="0" dirty="0"/>
          </a:p>
          <a:p>
            <a:r>
              <a:rPr lang="en-GB" i="0" dirty="0"/>
              <a:t>You have some choices here:</a:t>
            </a:r>
          </a:p>
          <a:p>
            <a:endParaRPr lang="en-GB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400" dirty="0"/>
              <a:t>Custom data extractor coupled with CDM Creation Java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400" dirty="0"/>
              <a:t>Leverage Rune directly to model your internal data and ingestion</a:t>
            </a:r>
          </a:p>
          <a:p>
            <a:pPr marL="914400" lvl="1" indent="-457200">
              <a:buFont typeface="+mj-lt"/>
              <a:buAutoNum type="arabicPeriod"/>
            </a:pPr>
            <a:endParaRPr lang="en-GB" sz="1400" dirty="0"/>
          </a:p>
          <a:p>
            <a:r>
              <a:rPr lang="en-GB" i="0" dirty="0"/>
              <a:t>For a Java developer who wants to make progress quickly, the path of least resistance will be option 1, and this is the CDM </a:t>
            </a:r>
            <a:r>
              <a:rPr lang="en-GB" sz="1600" b="1" dirty="0">
                <a:solidFill>
                  <a:srgbClr val="00B0F0"/>
                </a:solidFill>
              </a:rPr>
              <a:t>integrator</a:t>
            </a:r>
            <a:r>
              <a:rPr lang="en-GB" i="0" dirty="0"/>
              <a:t> go-to solution.</a:t>
            </a:r>
          </a:p>
          <a:p>
            <a:endParaRPr lang="en-GB" i="0" dirty="0"/>
          </a:p>
          <a:p>
            <a:r>
              <a:rPr lang="en-GB" i="0" dirty="0"/>
              <a:t>Let's examine this solution…</a:t>
            </a:r>
          </a:p>
          <a:p>
            <a:endParaRPr lang="en-GB" sz="10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B2A460F4-B8BF-8800-09A9-A19AB912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7" y="821830"/>
            <a:ext cx="907799" cy="103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6F2A2EA-7A07-7E7A-023B-EA1F066CE739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5A18C4-B69F-3A9E-9098-7A8673A3623D}"/>
              </a:ext>
            </a:extLst>
          </p:cNvPr>
          <p:cNvGrpSpPr/>
          <p:nvPr/>
        </p:nvGrpSpPr>
        <p:grpSpPr>
          <a:xfrm>
            <a:off x="1041013" y="1213241"/>
            <a:ext cx="4303372" cy="5685500"/>
            <a:chOff x="1041013" y="1213241"/>
            <a:chExt cx="4303372" cy="56855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455DE-6C84-DB04-A669-965BE734EAD0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B4EDC-4643-156B-C135-F3CE8012E6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A329ED-FC24-9932-1A43-E75D5D0A695F}"/>
                </a:ext>
              </a:extLst>
            </p:cNvPr>
            <p:cNvSpPr txBox="1"/>
            <p:nvPr/>
          </p:nvSpPr>
          <p:spPr>
            <a:xfrm>
              <a:off x="4020309" y="6344743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Projections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DDC651-4290-D67C-A034-18232D845193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A4981A-349D-FBC3-B090-B762656DF07B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544AB8-DD3E-8C87-1A24-C1A85161FE14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C389F4-952F-9CEC-A8AC-3AF407382A4E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59F8ED-1C11-2F59-D9DA-A7AF1DF3D259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9CCFBA-B5FC-B1D2-50EE-1D58DF213130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6044F-04BA-03DA-8EFF-3D2466A619F2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7571009-5EB3-B659-5830-00F3B601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C2D8ED-50CA-B75B-54DE-CB2E3FF073FC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269A038E-5320-A331-A4DD-BCC7B4B1DB94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9" name="Picture 58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222C893F-0B74-B8EA-B0C9-4EDF8C8B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AD9E39-B507-78C1-3355-138261CD85FF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F8D36-0A42-EFD6-C951-498EF4BB2DA7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FB336F3-94AF-6B94-C809-9AAE759CEC53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9F9C697E-BCDF-C188-806D-9A2AEF028A52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4CC672A-BBC9-8D39-5804-402CACB76A3F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8655E01-1AF1-DC1D-47C8-E202AD2A0237}"/>
                </a:ext>
              </a:extLst>
            </p:cNvPr>
            <p:cNvSpPr txBox="1"/>
            <p:nvPr/>
          </p:nvSpPr>
          <p:spPr>
            <a:xfrm>
              <a:off x="4016688" y="2012390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Rune Source Files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18CB661-5C45-3306-C8D1-7BAA9A19F6A8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62B88BE-7AB8-4165-E878-4989894C7B89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69A29A01-4AA4-ED8A-F0F3-578B706D9EC0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CE00E695-8875-4634-74D2-57F6683B6B9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1" name="Arrow: Right 1030">
              <a:extLst>
                <a:ext uri="{FF2B5EF4-FFF2-40B4-BE49-F238E27FC236}">
                  <a16:creationId xmlns:a16="http://schemas.microsoft.com/office/drawing/2014/main" id="{ACF807F0-31B7-61CD-C30E-6C7FD7A4CC0F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0EF734F8-AC65-7717-5C14-78EDF43688DE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C739CAA9-9CE4-B08B-3440-EFE973C16FA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900A488-1964-A9CB-22B3-E87DD2A9F11A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5" name="Arrow: Right 1034">
              <a:extLst>
                <a:ext uri="{FF2B5EF4-FFF2-40B4-BE49-F238E27FC236}">
                  <a16:creationId xmlns:a16="http://schemas.microsoft.com/office/drawing/2014/main" id="{086E039C-8FBF-787F-492F-3C4BBB2B4B94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80E8F1EA-3C12-0D0A-6A97-71CAD99F9280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3550B38-412E-5F40-CEE5-67234085C0B9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38" name="Arrow: Right 1037">
              <a:extLst>
                <a:ext uri="{FF2B5EF4-FFF2-40B4-BE49-F238E27FC236}">
                  <a16:creationId xmlns:a16="http://schemas.microsoft.com/office/drawing/2014/main" id="{683C4631-D0EC-42F8-3C67-58F5A496B99D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5885B593-AD87-4E50-0802-B567310994DB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0" name="Arrow: Right 1039">
              <a:extLst>
                <a:ext uri="{FF2B5EF4-FFF2-40B4-BE49-F238E27FC236}">
                  <a16:creationId xmlns:a16="http://schemas.microsoft.com/office/drawing/2014/main" id="{9DDE3E8B-C342-8BD2-D128-33529EC2ADA1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1525501-D2A2-017A-42F1-C9AC5969D72A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BF179F7D-C5F2-4ACE-5976-E431D7DAAB52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43" name="Arrow: Right 1042">
              <a:extLst>
                <a:ext uri="{FF2B5EF4-FFF2-40B4-BE49-F238E27FC236}">
                  <a16:creationId xmlns:a16="http://schemas.microsoft.com/office/drawing/2014/main" id="{6170C227-BEBA-BE72-52C5-ADB2BB163CE6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</p:spTree>
    <p:extLst>
      <p:ext uri="{BB962C8B-B14F-4D97-AF65-F5344CB8AC3E}">
        <p14:creationId xmlns:p14="http://schemas.microsoft.com/office/powerpoint/2010/main" val="37228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37" grpId="0">
        <p:bldAsOne/>
      </p:bldGraphic>
      <p:bldP spid="14" grpId="0"/>
      <p:bldP spid="5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2786175_TF02895261" id="{09871225-3C89-4965-9994-3C1727E7602C}" vid="{4AD81417-1316-475F-B518-906C0D665D5C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l Blue Tunnel">
    <a:dk1>
      <a:srgbClr val="000000"/>
    </a:dk1>
    <a:lt1>
      <a:sysClr val="window" lastClr="FFFFFF"/>
    </a:lt1>
    <a:dk2>
      <a:srgbClr val="001027"/>
    </a:dk2>
    <a:lt2>
      <a:srgbClr val="C1EBF7"/>
    </a:lt2>
    <a:accent1>
      <a:srgbClr val="56C5FF"/>
    </a:accent1>
    <a:accent2>
      <a:srgbClr val="4BB836"/>
    </a:accent2>
    <a:accent3>
      <a:srgbClr val="F8B004"/>
    </a:accent3>
    <a:accent4>
      <a:srgbClr val="972ACD"/>
    </a:accent4>
    <a:accent5>
      <a:srgbClr val="F86E24"/>
    </a:accent5>
    <a:accent6>
      <a:srgbClr val="DB30C7"/>
    </a:accent6>
    <a:hlink>
      <a:srgbClr val="F8B004"/>
    </a:hlink>
    <a:folHlink>
      <a:srgbClr val="96969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08c4a8-1281-4a6b-8d53-aed9200bb4c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A0AF739F2524F827D1A5C4556B109" ma:contentTypeVersion="8" ma:contentTypeDescription="Create a new document." ma:contentTypeScope="" ma:versionID="c13631da95932a81861acfdd365ef063">
  <xsd:schema xmlns:xsd="http://www.w3.org/2001/XMLSchema" xmlns:xs="http://www.w3.org/2001/XMLSchema" xmlns:p="http://schemas.microsoft.com/office/2006/metadata/properties" xmlns:ns3="6308c4a8-1281-4a6b-8d53-aed9200bb4cb" xmlns:ns4="c78cc75d-991b-4398-b80e-37aa814d2c5c" targetNamespace="http://schemas.microsoft.com/office/2006/metadata/properties" ma:root="true" ma:fieldsID="6b428d32dfa87e2e80a2734f1931561c" ns3:_="" ns4:_="">
    <xsd:import namespace="6308c4a8-1281-4a6b-8d53-aed9200bb4cb"/>
    <xsd:import namespace="c78cc75d-991b-4398-b80e-37aa814d2c5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8c4a8-1281-4a6b-8d53-aed9200bb4c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cc75d-991b-4398-b80e-37aa814d2c5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D578EB-E3CB-4D5F-96CE-B2882FC9E6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c78cc75d-991b-4398-b80e-37aa814d2c5c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6308c4a8-1281-4a6b-8d53-aed9200bb4cb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8FB07FE-CBD6-4F2A-8403-1E95668B7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8c4a8-1281-4a6b-8d53-aed9200bb4cb"/>
    <ds:schemaRef ds:uri="c78cc75d-991b-4398-b80e-37aa814d2c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15701</TotalTime>
  <Words>3804</Words>
  <Application>Microsoft Office PowerPoint</Application>
  <PresentationFormat>Custom</PresentationFormat>
  <Paragraphs>740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Corbel</vt:lpstr>
      <vt:lpstr>Courier New</vt:lpstr>
      <vt:lpstr>DIN</vt:lpstr>
      <vt:lpstr>Digital Blue Tunnel 16x9</vt:lpstr>
      <vt:lpstr>PowerPoint Presentation</vt:lpstr>
      <vt:lpstr>Presentation Goals</vt:lpstr>
      <vt:lpstr>CDM Adoption Paths</vt:lpstr>
      <vt:lpstr>CDM Adoption Paths</vt:lpstr>
      <vt:lpstr>CDM Adoption Paths</vt:lpstr>
      <vt:lpstr>CDM Adoption Paths</vt:lpstr>
      <vt:lpstr>CDM Adoption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Nicholas Moger</dc:creator>
  <cp:lastModifiedBy>Nicholas Moger</cp:lastModifiedBy>
  <cp:revision>28</cp:revision>
  <dcterms:created xsi:type="dcterms:W3CDTF">2024-05-11T08:10:41Z</dcterms:created>
  <dcterms:modified xsi:type="dcterms:W3CDTF">2025-06-24T10:24:43Z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0x010100041A0AF739F2524F827D1A5C4556B109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